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057A-B020-4D50-877C-9A370C2BBEC0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17077-6056-4E38-B33F-D2F22F7DF64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057A-B020-4D50-877C-9A370C2BBEC0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17077-6056-4E38-B33F-D2F22F7DF6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057A-B020-4D50-877C-9A370C2BBEC0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17077-6056-4E38-B33F-D2F22F7DF6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057A-B020-4D50-877C-9A370C2BBEC0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17077-6056-4E38-B33F-D2F22F7DF6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057A-B020-4D50-877C-9A370C2BBEC0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17077-6056-4E38-B33F-D2F22F7DF64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057A-B020-4D50-877C-9A370C2BBEC0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17077-6056-4E38-B33F-D2F22F7DF6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057A-B020-4D50-877C-9A370C2BBEC0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17077-6056-4E38-B33F-D2F22F7DF6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057A-B020-4D50-877C-9A370C2BBEC0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17077-6056-4E38-B33F-D2F22F7DF6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057A-B020-4D50-877C-9A370C2BBEC0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17077-6056-4E38-B33F-D2F22F7DF6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057A-B020-4D50-877C-9A370C2BBEC0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17077-6056-4E38-B33F-D2F22F7DF6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3057A-B020-4D50-877C-9A370C2BBEC0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8317077-6056-4E38-B33F-D2F22F7DF64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63057A-B020-4D50-877C-9A370C2BBEC0}" type="datetimeFigureOut">
              <a:rPr lang="ru-RU" smtClean="0"/>
              <a:t>23.03.2022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317077-6056-4E38-B33F-D2F22F7DF64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КОУ РА «Коррекционная школа-интернат» </a:t>
            </a:r>
            <a:b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«Песочное рисование или игры с песком»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228536"/>
            <a:ext cx="7992560" cy="3224800"/>
          </a:xfrm>
        </p:spPr>
        <p:txBody>
          <a:bodyPr>
            <a:normAutofit fontScale="92500" lnSpcReduction="20000"/>
          </a:bodyPr>
          <a:lstStyle/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endParaRPr lang="ru-RU" sz="3200" dirty="0"/>
          </a:p>
          <a:p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 </a:t>
            </a:r>
          </a:p>
          <a:p>
            <a:r>
              <a:rPr lang="ru-RU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О.В.Малышева</a:t>
            </a:r>
            <a:r>
              <a:rPr lang="ru-RU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Acer\Desktop\17_08_2017_zachem_rebyonku_pesochnaya_terapiya_kak_dopolnitel_noe_zanyati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56992"/>
            <a:ext cx="4032448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624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Acer\Desktop\50b7d2bc6c71494ec294f13acc314aa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4" y="167902"/>
            <a:ext cx="8879634" cy="6589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53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061520" cy="2939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Acer\Desktop\c4752f368bb26788a96e6956e33541c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784975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005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Acer\Desktop\55c8329b5a88b0be7f8f9b4b4a4bd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50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Acer\Desktop\aae00b8266f8704f0712e844f8e52e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62" y="188640"/>
            <a:ext cx="862322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32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Acer\Desktop\d758bc7affe33d3fa2bdf90fbb92a20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64096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56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Acer\Desktop\5edb4ae5d3f1d5103d5b5697f00569a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4" y="260648"/>
            <a:ext cx="887963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71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3296808"/>
          </a:xfrm>
        </p:spPr>
        <p:txBody>
          <a:bodyPr/>
          <a:lstStyle/>
          <a:p>
            <a:endParaRPr lang="ru-RU"/>
          </a:p>
        </p:txBody>
      </p:sp>
      <p:pic>
        <p:nvPicPr>
          <p:cNvPr id="16386" name="Picture 2" descr="C:\Users\Acer\Desktop\99732f944a5214d169043d03819fa11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4" y="87014"/>
            <a:ext cx="8807626" cy="651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97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Acer\Desktop\06a39552fae5b9eb7d752333a2c756c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62" y="260648"/>
            <a:ext cx="8479210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42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Acer\Desktop\eec8dad181d711ebc38bb702f9a427c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4" y="127458"/>
            <a:ext cx="8735618" cy="654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33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Acer\Desktop\eb1fb597e065b8a07e04385394dd62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4" y="127458"/>
            <a:ext cx="8735618" cy="654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018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92696"/>
            <a:ext cx="7845496" cy="25077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927032" cy="32248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cer\Desktop\aa855bab69d85225f9454a984f4174d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136904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189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Acer\Desktop\3c60fb523cc5bea9caf3e0389dcc3b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2801"/>
            <a:ext cx="8751428" cy="635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586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Acer\Desktop\18577b311d9121f98fb5671b803349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4" y="127458"/>
            <a:ext cx="8879634" cy="646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42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7988424" cy="2226552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858072" cy="37486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cer\Desktop\70499dc9e9b164cf5496d582500e57f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4" y="260648"/>
            <a:ext cx="887963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2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63200" cy="23465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8002088" cy="39646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cer\Desktop\41bb509f0ef9215defc9f6c627ff08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893503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090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979224" cy="24905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704664"/>
            <a:ext cx="8051232" cy="3964696"/>
          </a:xfrm>
        </p:spPr>
        <p:txBody>
          <a:bodyPr/>
          <a:lstStyle/>
          <a:p>
            <a:endParaRPr lang="ru-RU"/>
          </a:p>
        </p:txBody>
      </p:sp>
      <p:pic>
        <p:nvPicPr>
          <p:cNvPr id="5125" name="Picture 5" descr="C:\Users\Acer\Desktop\6a8d5c4909c1d920010d46f27b6dda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607414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16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835208" cy="24905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9646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Acer\Desktop\1f6f5bb4230a06ff46dad4fe57688f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35292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6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cer\Desktop\4f5b8bb0bbe0ba0da89e053f029d6ea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2" y="116632"/>
            <a:ext cx="9124867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24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cer\Desktop\58630c3ae54e57f35de511dc8b69fb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71104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776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Acer\Desktop\150adc9d667b16a6f7c4270a19e5d17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62" y="332656"/>
            <a:ext cx="8626688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282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8</Words>
  <Application>Microsoft Office PowerPoint</Application>
  <PresentationFormat>Экран (4:3)</PresentationFormat>
  <Paragraphs>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КОУ РА «Коррекционная школа-интернат»  «Песочное рисование или игры с песком»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4</cp:revision>
  <dcterms:created xsi:type="dcterms:W3CDTF">2022-03-23T04:56:42Z</dcterms:created>
  <dcterms:modified xsi:type="dcterms:W3CDTF">2022-03-23T07:20:28Z</dcterms:modified>
</cp:coreProperties>
</file>