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C9B52-6BC9-4E40-8681-5A3DD1D3492B}" type="datetimeFigureOut">
              <a:rPr lang="ru-RU" smtClean="0"/>
              <a:t>23.12.2014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D99108-46F0-4FAB-8A50-78FE6E3CCF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B27734-41F3-48C1-B02E-31B331D2DB07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27734-41F3-48C1-B02E-31B331D2DB07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4B27734-41F3-48C1-B02E-31B331D2DB07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27734-41F3-48C1-B02E-31B331D2DB07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B27734-41F3-48C1-B02E-31B331D2DB07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27734-41F3-48C1-B02E-31B331D2DB07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27734-41F3-48C1-B02E-31B331D2DB07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27734-41F3-48C1-B02E-31B331D2DB07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B27734-41F3-48C1-B02E-31B331D2DB07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27734-41F3-48C1-B02E-31B331D2DB07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B27734-41F3-48C1-B02E-31B331D2DB07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4B27734-41F3-48C1-B02E-31B331D2DB07}" type="datetimeFigureOut">
              <a:rPr lang="ru-RU" smtClean="0"/>
              <a:pPr/>
              <a:t>23.12.2014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F9C01C9-F851-4A26-8E2F-2254B2D843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gif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G:\ЛЮДМИЛА\1 РИСУНКИ\охрана природы\0_1bcea_689b432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571480"/>
            <a:ext cx="5072066" cy="6072230"/>
          </a:xfrm>
          <a:prstGeom prst="rect">
            <a:avLst/>
          </a:prstGeom>
          <a:noFill/>
        </p:spPr>
      </p:pic>
      <p:pic>
        <p:nvPicPr>
          <p:cNvPr id="1026" name="Picture 2" descr="G:\ЛЮДМИЛА\1 РИСУНКИ\охрана природы\0_1bcea_689b432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072198" cy="592933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2714620"/>
            <a:ext cx="8280920" cy="70788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ЛЕСНЫЕ ЖИТЕЛИ</a:t>
            </a:r>
            <a:endParaRPr lang="ru-RU" sz="4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260648"/>
            <a:ext cx="777686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ЗАЯЦ БЕЛЫЙ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3075" name="Picture 3" descr="C:\Users\Андрей\Desktop\Новая папка\1e95524f-fcf7-43dd-a17f-fa96f80b81a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1124743"/>
            <a:ext cx="3960441" cy="2970331"/>
          </a:xfrm>
          <a:prstGeom prst="rect">
            <a:avLst/>
          </a:prstGeom>
          <a:noFill/>
        </p:spPr>
      </p:pic>
      <p:pic>
        <p:nvPicPr>
          <p:cNvPr id="3076" name="Picture 4" descr="C:\Users\Андрей\Desktop\Новая папка\Lepus_timidu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124744"/>
            <a:ext cx="3615161" cy="53657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4581128"/>
            <a:ext cx="4104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Century" pitchFamily="18" charset="0"/>
              </a:rPr>
              <a:t>Из сугроба на опушке,</a:t>
            </a:r>
          </a:p>
          <a:p>
            <a:r>
              <a:rPr lang="ru-RU" sz="2400" dirty="0" smtClean="0">
                <a:latin typeface="Century" pitchFamily="18" charset="0"/>
              </a:rPr>
              <a:t>Чьи-то выглянули ушки.</a:t>
            </a:r>
          </a:p>
          <a:p>
            <a:r>
              <a:rPr lang="ru-RU" sz="2400" dirty="0" smtClean="0">
                <a:latin typeface="Century" pitchFamily="18" charset="0"/>
              </a:rPr>
              <a:t>И помчался прыг да скок,</a:t>
            </a:r>
          </a:p>
          <a:p>
            <a:r>
              <a:rPr lang="ru-RU" sz="2400" dirty="0" smtClean="0">
                <a:latin typeface="Century" pitchFamily="18" charset="0"/>
              </a:rPr>
              <a:t>Белый маленький зверек!</a:t>
            </a:r>
            <a:endParaRPr lang="ru-RU" sz="2400" dirty="0"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дрей\Desktop\Новая папка\4206116001200zajc-kr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Андрей\Desktop\Новая папка\gra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980728"/>
            <a:ext cx="6529116" cy="504056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39552" y="260648"/>
            <a:ext cx="777686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ВОЛК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5903893"/>
            <a:ext cx="8964488" cy="95410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" pitchFamily="18" charset="0"/>
              </a:rPr>
              <a:t>Зайчишка зайка беленький под елочкой скакал.</a:t>
            </a:r>
          </a:p>
          <a:p>
            <a:r>
              <a:rPr lang="ru-RU" sz="2800" dirty="0" smtClean="0">
                <a:latin typeface="Century" pitchFamily="18" charset="0"/>
              </a:rPr>
              <a:t>Порою волк, сердитый волк, рысцою пробегал.</a:t>
            </a:r>
            <a:endParaRPr lang="ru-RU" sz="2800" dirty="0"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Андрей\Desktop\Новая папка\V_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630"/>
            <a:ext cx="8817496" cy="661312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777686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РЫЖАЯ ЛИСИЦА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6146" name="Picture 2" descr="C:\Users\Андрей\Desktop\Новая папка\401983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6330280" cy="546777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660232" y="1340768"/>
            <a:ext cx="2160240" cy="480131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Century" pitchFamily="18" charset="0"/>
              </a:rPr>
              <a:t>Рыжая плутовка, </a:t>
            </a:r>
            <a:br>
              <a:rPr lang="ru-RU" sz="2400" dirty="0" smtClean="0">
                <a:latin typeface="Century" pitchFamily="18" charset="0"/>
              </a:rPr>
            </a:br>
            <a:r>
              <a:rPr lang="ru-RU" sz="2400" dirty="0" smtClean="0">
                <a:latin typeface="Century" pitchFamily="18" charset="0"/>
              </a:rPr>
              <a:t>Хитрая да ловкая. </a:t>
            </a:r>
            <a:br>
              <a:rPr lang="ru-RU" sz="2400" dirty="0" smtClean="0">
                <a:latin typeface="Century" pitchFamily="18" charset="0"/>
              </a:rPr>
            </a:br>
            <a:r>
              <a:rPr lang="ru-RU" sz="2400" dirty="0" smtClean="0">
                <a:latin typeface="Century" pitchFamily="18" charset="0"/>
              </a:rPr>
              <a:t>Хвост пушистый, </a:t>
            </a:r>
            <a:br>
              <a:rPr lang="ru-RU" sz="2400" dirty="0" smtClean="0">
                <a:latin typeface="Century" pitchFamily="18" charset="0"/>
              </a:rPr>
            </a:br>
            <a:r>
              <a:rPr lang="ru-RU" sz="2400" dirty="0" smtClean="0">
                <a:latin typeface="Century" pitchFamily="18" charset="0"/>
              </a:rPr>
              <a:t>Мех золотистый. </a:t>
            </a:r>
            <a:br>
              <a:rPr lang="ru-RU" sz="2400" dirty="0" smtClean="0">
                <a:latin typeface="Century" pitchFamily="18" charset="0"/>
              </a:rPr>
            </a:br>
            <a:r>
              <a:rPr lang="ru-RU" sz="2400" dirty="0" smtClean="0">
                <a:latin typeface="Century" pitchFamily="18" charset="0"/>
              </a:rPr>
              <a:t>В лесу живет, </a:t>
            </a:r>
            <a:br>
              <a:rPr lang="ru-RU" sz="2400" dirty="0" smtClean="0">
                <a:latin typeface="Century" pitchFamily="18" charset="0"/>
              </a:rPr>
            </a:br>
            <a:r>
              <a:rPr lang="ru-RU" sz="2400" dirty="0" smtClean="0">
                <a:latin typeface="Century" pitchFamily="18" charset="0"/>
              </a:rPr>
              <a:t>В деревне кур крадет.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Андрей\Desktop\Новая папка\f_184233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221906"/>
            <a:ext cx="4283968" cy="2891678"/>
          </a:xfrm>
          <a:prstGeom prst="rect">
            <a:avLst/>
          </a:prstGeom>
          <a:noFill/>
        </p:spPr>
      </p:pic>
      <p:pic>
        <p:nvPicPr>
          <p:cNvPr id="7172" name="Picture 4" descr="C:\Users\Андрей\Desktop\Новая папка\n_tarazevich_c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8764" y="3365679"/>
            <a:ext cx="4735236" cy="3492321"/>
          </a:xfrm>
          <a:prstGeom prst="rect">
            <a:avLst/>
          </a:prstGeom>
          <a:noFill/>
        </p:spPr>
      </p:pic>
      <p:pic>
        <p:nvPicPr>
          <p:cNvPr id="7170" name="Picture 2" descr="C:\Users\Андрей\Desktop\Новая папка\23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8680"/>
            <a:ext cx="4869210" cy="527827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60648"/>
            <a:ext cx="7776864" cy="5847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" pitchFamily="18" charset="0"/>
              </a:rPr>
              <a:t>МЕДВЕДЬ</a:t>
            </a:r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" pitchFamily="18" charset="0"/>
            </a:endParaRPr>
          </a:p>
        </p:txBody>
      </p:sp>
      <p:pic>
        <p:nvPicPr>
          <p:cNvPr id="8194" name="Picture 2" descr="C:\Users\Андрей\Desktop\Новая папка\p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7200800" cy="5400600"/>
          </a:xfrm>
          <a:prstGeom prst="rect">
            <a:avLst/>
          </a:prstGeom>
          <a:noFill/>
        </p:spPr>
      </p:pic>
      <p:pic>
        <p:nvPicPr>
          <p:cNvPr id="8195" name="Picture 3" descr="C:\Users\Андрей\Desktop\Новая папка\Bea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980728"/>
            <a:ext cx="3248063" cy="25202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88224" y="4077072"/>
            <a:ext cx="2304256" cy="255454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entury" pitchFamily="18" charset="0"/>
              </a:rPr>
              <a:t>Косолапый и большой, </a:t>
            </a:r>
          </a:p>
          <a:p>
            <a:r>
              <a:rPr lang="ru-RU" sz="2000" b="1" dirty="0" smtClean="0">
                <a:latin typeface="Century" pitchFamily="18" charset="0"/>
              </a:rPr>
              <a:t>Спит в берлоге он зимой. </a:t>
            </a:r>
          </a:p>
          <a:p>
            <a:r>
              <a:rPr lang="ru-RU" sz="2000" b="1" dirty="0" smtClean="0">
                <a:latin typeface="Century" pitchFamily="18" charset="0"/>
              </a:rPr>
              <a:t>Любит шишки, любит мёд, </a:t>
            </a:r>
          </a:p>
          <a:p>
            <a:r>
              <a:rPr lang="ru-RU" sz="2000" b="1" dirty="0" smtClean="0">
                <a:latin typeface="Century" pitchFamily="18" charset="0"/>
              </a:rPr>
              <a:t>Ну-ка, кто же назовет? </a:t>
            </a:r>
            <a:endParaRPr lang="ru-RU" sz="2000" b="1" dirty="0">
              <a:latin typeface="Century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ндрей\Desktop\Новая папка\f3d3c175f72beb0ed44ffec4f38cd473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88640"/>
            <a:ext cx="6017959" cy="4176464"/>
          </a:xfrm>
          <a:prstGeom prst="rect">
            <a:avLst/>
          </a:prstGeom>
          <a:noFill/>
        </p:spPr>
      </p:pic>
      <p:pic>
        <p:nvPicPr>
          <p:cNvPr id="9219" name="Picture 3" descr="C:\Users\Андрей\Desktop\Новая папка\0008-006-ZHilische-medvedj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4925" y="2686050"/>
            <a:ext cx="4029075" cy="41719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4797152"/>
            <a:ext cx="4752528" cy="138499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Century" pitchFamily="18" charset="0"/>
              </a:rPr>
              <a:t>Тише, дети, не шумите!</a:t>
            </a:r>
          </a:p>
          <a:p>
            <a:r>
              <a:rPr lang="ru-RU" sz="2800" dirty="0" smtClean="0">
                <a:latin typeface="Century" pitchFamily="18" charset="0"/>
              </a:rPr>
              <a:t>Вы медведя не будите…</a:t>
            </a:r>
          </a:p>
          <a:p>
            <a:r>
              <a:rPr lang="ru-RU" sz="2800" dirty="0" smtClean="0">
                <a:latin typeface="Century" pitchFamily="18" charset="0"/>
              </a:rPr>
              <a:t>Спать он будет до весны!</a:t>
            </a:r>
            <a:endParaRPr lang="ru-RU" sz="2800" dirty="0">
              <a:latin typeface="Century" pitchFamily="18" charset="0"/>
            </a:endParaRPr>
          </a:p>
        </p:txBody>
      </p:sp>
      <p:pic>
        <p:nvPicPr>
          <p:cNvPr id="9221" name="Picture 5" descr="G:\ЛЮДМИЛА\1 РИСУНКИ\охрана природы\0_1bcea_689b432_X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60648"/>
            <a:ext cx="4450381" cy="3020696"/>
          </a:xfrm>
          <a:prstGeom prst="rect">
            <a:avLst/>
          </a:prstGeom>
          <a:noFill/>
        </p:spPr>
      </p:pic>
      <p:pic>
        <p:nvPicPr>
          <p:cNvPr id="9222" name="Picture 6" descr="G:\ЛЮДМИЛА\1 РИСУНКИ\НОВЫЙ ГОД\снежинки\snowflakes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956376" y="188640"/>
            <a:ext cx="1002407" cy="801926"/>
          </a:xfrm>
          <a:prstGeom prst="rect">
            <a:avLst/>
          </a:prstGeom>
          <a:noFill/>
        </p:spPr>
      </p:pic>
      <p:pic>
        <p:nvPicPr>
          <p:cNvPr id="8" name="Picture 6" descr="G:\ЛЮДМИЛА\1 РИСУНКИ\НОВЫЙ ГОД\снежинки\snowflakes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0"/>
            <a:ext cx="1002407" cy="801926"/>
          </a:xfrm>
          <a:prstGeom prst="rect">
            <a:avLst/>
          </a:prstGeom>
          <a:noFill/>
        </p:spPr>
      </p:pic>
      <p:pic>
        <p:nvPicPr>
          <p:cNvPr id="9" name="Picture 6" descr="G:\ЛЮДМИЛА\1 РИСУНКИ\НОВЫЙ ГОД\снежинки\snowflakes.gif"/>
          <p:cNvPicPr>
            <a:picLocks noChangeAspect="1" noChangeArrowheads="1" noCrop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260648"/>
            <a:ext cx="1002407" cy="80192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102</TotalTime>
  <Words>86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123-ПК</cp:lastModifiedBy>
  <cp:revision>13</cp:revision>
  <dcterms:created xsi:type="dcterms:W3CDTF">2012-01-15T01:01:37Z</dcterms:created>
  <dcterms:modified xsi:type="dcterms:W3CDTF">2014-12-23T19:34:39Z</dcterms:modified>
</cp:coreProperties>
</file>