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9" r:id="rId4"/>
    <p:sldId id="271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7" r:id="rId13"/>
    <p:sldId id="268" r:id="rId14"/>
    <p:sldId id="273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DA06359B-392A-4D1F-AB44-32451F43E425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7AF160B-1F70-410D-94EA-53704B23F33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6600" dirty="0" smtClean="0"/>
              <a:t>МАТЕМАТИКА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Учитель: Павлова Юлия </a:t>
            </a:r>
            <a:r>
              <a:rPr lang="ru-RU" smtClean="0"/>
              <a:t>владимировна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9811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"/>
            <a:ext cx="3240360" cy="5013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1625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4181088" cy="2127136"/>
          </a:xfrm>
        </p:spPr>
        <p:txBody>
          <a:bodyPr/>
          <a:lstStyle/>
          <a:p>
            <a:r>
              <a:rPr lang="ru-RU" dirty="0" smtClean="0"/>
              <a:t>Было – 12 </a:t>
            </a:r>
            <a:r>
              <a:rPr lang="ru-RU" dirty="0" err="1" smtClean="0"/>
              <a:t>яб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Съели – 5 </a:t>
            </a:r>
            <a:r>
              <a:rPr lang="ru-RU" dirty="0" err="1" smtClean="0"/>
              <a:t>яб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Положили – 2 </a:t>
            </a:r>
            <a:r>
              <a:rPr lang="ru-RU" dirty="0" err="1" smtClean="0"/>
              <a:t>яб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Стало - </a:t>
            </a:r>
            <a:r>
              <a:rPr lang="ru-RU" u="sng" dirty="0" smtClean="0"/>
              <a:t>?</a:t>
            </a:r>
            <a:r>
              <a:rPr lang="ru-RU" dirty="0" smtClean="0"/>
              <a:t> </a:t>
            </a:r>
            <a:r>
              <a:rPr lang="ru-RU" dirty="0" err="1" smtClean="0"/>
              <a:t>Яб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2096852"/>
            <a:ext cx="5040560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1) 12 – 5 = 7 (</a:t>
            </a:r>
            <a:r>
              <a:rPr lang="ru-RU" dirty="0" err="1" smtClean="0"/>
              <a:t>яб</a:t>
            </a:r>
            <a:r>
              <a:rPr lang="ru-RU" dirty="0" smtClean="0"/>
              <a:t>.) осталось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23528" y="2960948"/>
            <a:ext cx="3316992" cy="11527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2) 7 + 2 = 9 (</a:t>
            </a:r>
            <a:r>
              <a:rPr lang="ru-RU" dirty="0" err="1"/>
              <a:t>яб</a:t>
            </a:r>
            <a:r>
              <a:rPr lang="ru-RU" dirty="0"/>
              <a:t>.)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323528" y="3537320"/>
            <a:ext cx="3316992" cy="7560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12 – 5 + 2 = 9 (</a:t>
            </a:r>
            <a:r>
              <a:rPr lang="ru-RU" dirty="0" err="1"/>
              <a:t>яб</a:t>
            </a:r>
            <a:r>
              <a:rPr lang="ru-RU" dirty="0"/>
              <a:t>.)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3921078"/>
            <a:ext cx="5040560" cy="1152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/>
              <a:t>Ответ: стало 9 яблок.</a:t>
            </a:r>
          </a:p>
        </p:txBody>
      </p:sp>
    </p:spTree>
    <p:extLst>
      <p:ext uri="{BB962C8B-B14F-4D97-AF65-F5344CB8AC3E}">
        <p14:creationId xmlns:p14="http://schemas.microsoft.com/office/powerpoint/2010/main" val="176589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487176"/>
          </a:xfrm>
        </p:spPr>
        <p:txBody>
          <a:bodyPr/>
          <a:lstStyle/>
          <a:p>
            <a:r>
              <a:rPr lang="ru-RU" dirty="0" smtClean="0"/>
              <a:t>   </a:t>
            </a:r>
            <a:r>
              <a:rPr lang="ru-RU" sz="4400" dirty="0" smtClean="0"/>
              <a:t>75      52     76     84     29</a:t>
            </a:r>
            <a:br>
              <a:rPr lang="ru-RU" sz="4400" dirty="0" smtClean="0"/>
            </a:br>
            <a:r>
              <a:rPr lang="ru-RU" sz="4400" baseline="52000" dirty="0" smtClean="0"/>
              <a:t>+ </a:t>
            </a:r>
            <a:r>
              <a:rPr lang="ru-RU" sz="4400" u="sng" dirty="0" smtClean="0"/>
              <a:t>25</a:t>
            </a:r>
            <a:r>
              <a:rPr lang="ru-RU" sz="4400" dirty="0" smtClean="0"/>
              <a:t>    </a:t>
            </a:r>
            <a:r>
              <a:rPr lang="ru-RU" sz="4400" baseline="52000" dirty="0" smtClean="0"/>
              <a:t>+</a:t>
            </a:r>
            <a:r>
              <a:rPr lang="ru-RU" sz="4400" u="sng" dirty="0" smtClean="0"/>
              <a:t>48</a:t>
            </a:r>
            <a:r>
              <a:rPr lang="ru-RU" sz="4400" dirty="0" smtClean="0"/>
              <a:t>    </a:t>
            </a:r>
            <a:r>
              <a:rPr lang="ru-RU" sz="4400" baseline="52000" dirty="0" smtClean="0"/>
              <a:t>-</a:t>
            </a:r>
            <a:r>
              <a:rPr lang="ru-RU" sz="4400" u="sng" dirty="0" smtClean="0"/>
              <a:t>43</a:t>
            </a:r>
            <a:r>
              <a:rPr lang="ru-RU" sz="4400" dirty="0" smtClean="0"/>
              <a:t>    </a:t>
            </a:r>
            <a:r>
              <a:rPr lang="ru-RU" sz="4400" baseline="52000" dirty="0" smtClean="0"/>
              <a:t>- </a:t>
            </a:r>
            <a:r>
              <a:rPr lang="ru-RU" sz="4400" u="sng" dirty="0" smtClean="0"/>
              <a:t>52</a:t>
            </a:r>
            <a:r>
              <a:rPr lang="ru-RU" sz="4400" dirty="0" smtClean="0"/>
              <a:t>   </a:t>
            </a:r>
            <a:r>
              <a:rPr lang="ru-RU" sz="4400" baseline="52000" dirty="0" smtClean="0"/>
              <a:t>+ </a:t>
            </a:r>
            <a:r>
              <a:rPr lang="ru-RU" sz="4400" u="sng" dirty="0" smtClean="0"/>
              <a:t>37</a:t>
            </a:r>
            <a:br>
              <a:rPr lang="ru-RU" sz="4400" u="sng" dirty="0" smtClean="0"/>
            </a:br>
            <a:r>
              <a:rPr lang="ru-RU" sz="4400" dirty="0" smtClean="0"/>
              <a:t>100    100    33     32     66</a:t>
            </a:r>
            <a:endParaRPr lang="ru-RU" sz="4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958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343160"/>
          </a:xfrm>
        </p:spPr>
        <p:txBody>
          <a:bodyPr/>
          <a:lstStyle/>
          <a:p>
            <a:r>
              <a:rPr lang="ru-RU" dirty="0" smtClean="0"/>
              <a:t>    </a:t>
            </a:r>
            <a:r>
              <a:rPr lang="ru-RU" sz="4800" dirty="0" smtClean="0"/>
              <a:t>54      63    </a:t>
            </a:r>
            <a:br>
              <a:rPr lang="ru-RU" sz="4800" dirty="0" smtClean="0"/>
            </a:br>
            <a:r>
              <a:rPr lang="ru-RU" sz="4800" baseline="52000" dirty="0" smtClean="0"/>
              <a:t>+ </a:t>
            </a:r>
            <a:r>
              <a:rPr lang="ru-RU" sz="4800" u="sng" dirty="0" smtClean="0"/>
              <a:t>26</a:t>
            </a:r>
            <a:r>
              <a:rPr lang="ru-RU" sz="4800" dirty="0" smtClean="0"/>
              <a:t>    </a:t>
            </a:r>
            <a:r>
              <a:rPr lang="ru-RU" sz="4800" baseline="52000" dirty="0" smtClean="0"/>
              <a:t>+ </a:t>
            </a:r>
            <a:r>
              <a:rPr lang="ru-RU" sz="4800" u="sng" dirty="0" smtClean="0"/>
              <a:t>37</a:t>
            </a:r>
            <a:br>
              <a:rPr lang="ru-RU" sz="4800" u="sng" dirty="0" smtClean="0"/>
            </a:br>
            <a:r>
              <a:rPr lang="ru-RU" sz="4800" dirty="0" smtClean="0"/>
              <a:t>  80    100</a:t>
            </a:r>
            <a:endParaRPr lang="ru-RU" sz="4800" u="sng" dirty="0"/>
          </a:p>
        </p:txBody>
      </p:sp>
    </p:spTree>
    <p:extLst>
      <p:ext uri="{BB962C8B-B14F-4D97-AF65-F5344CB8AC3E}">
        <p14:creationId xmlns:p14="http://schemas.microsoft.com/office/powerpoint/2010/main" val="415536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64704"/>
            <a:ext cx="7520940" cy="2232248"/>
          </a:xfrm>
        </p:spPr>
        <p:txBody>
          <a:bodyPr/>
          <a:lstStyle/>
          <a:p>
            <a:r>
              <a:rPr lang="ru-RU" dirty="0" smtClean="0"/>
              <a:t>Стр.16 № 4, 7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249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0" y="23044"/>
            <a:ext cx="9119170" cy="499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7515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User\Pictures\чертёж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920" y="0"/>
            <a:ext cx="8826392" cy="5013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98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520940" cy="2919224"/>
          </a:xfrm>
        </p:spPr>
        <p:txBody>
          <a:bodyPr/>
          <a:lstStyle/>
          <a:p>
            <a:r>
              <a:rPr lang="ru-RU" sz="4400" b="1" dirty="0" smtClean="0"/>
              <a:t>23 + 77     36 + 14     65 + 35</a:t>
            </a:r>
            <a:br>
              <a:rPr lang="ru-RU" sz="4400" b="1" dirty="0" smtClean="0"/>
            </a:br>
            <a:r>
              <a:rPr lang="ru-RU" sz="4400" b="1" dirty="0"/>
              <a:t/>
            </a:r>
            <a:br>
              <a:rPr lang="ru-RU" sz="4400" b="1" dirty="0"/>
            </a:br>
            <a:r>
              <a:rPr lang="ru-RU" sz="4400" b="1" dirty="0" smtClean="0"/>
              <a:t>48 + 52     76 + 14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81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2199144"/>
          </a:xfrm>
        </p:spPr>
        <p:txBody>
          <a:bodyPr/>
          <a:lstStyle/>
          <a:p>
            <a:r>
              <a:rPr lang="ru-RU" sz="4000" dirty="0" smtClean="0"/>
              <a:t>Письменные приёмы сложения с переходом через разряд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458280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431392"/>
          </a:xfrm>
        </p:spPr>
        <p:txBody>
          <a:bodyPr/>
          <a:lstStyle/>
          <a:p>
            <a:pPr algn="ctr"/>
            <a:r>
              <a:rPr lang="ru-RU" sz="41300" dirty="0" smtClean="0"/>
              <a:t>5</a:t>
            </a:r>
            <a:endParaRPr lang="ru-RU" sz="41300" dirty="0"/>
          </a:p>
        </p:txBody>
      </p:sp>
    </p:spTree>
    <p:extLst>
      <p:ext uri="{BB962C8B-B14F-4D97-AF65-F5344CB8AC3E}">
        <p14:creationId xmlns:p14="http://schemas.microsoft.com/office/powerpoint/2010/main" val="120282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User\Pictures\яблоки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08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25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User\Pictures\помидор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8239"/>
            <a:ext cx="8928992" cy="496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210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8" y="29671"/>
            <a:ext cx="9125672" cy="5103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735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4503400"/>
          </a:xfrm>
        </p:spPr>
        <p:txBody>
          <a:bodyPr/>
          <a:lstStyle/>
          <a:p>
            <a:pPr algn="ctr"/>
            <a:r>
              <a:rPr lang="ru-RU" sz="28700" dirty="0" smtClean="0"/>
              <a:t>7</a:t>
            </a:r>
            <a:endParaRPr lang="ru-RU" sz="28700" dirty="0"/>
          </a:p>
        </p:txBody>
      </p:sp>
    </p:spTree>
    <p:extLst>
      <p:ext uri="{BB962C8B-B14F-4D97-AF65-F5344CB8AC3E}">
        <p14:creationId xmlns:p14="http://schemas.microsoft.com/office/powerpoint/2010/main" val="37629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200</TotalTime>
  <Words>80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МАТЕМАТИКА</vt:lpstr>
      <vt:lpstr>Презентация PowerPoint</vt:lpstr>
      <vt:lpstr>23 + 77     36 + 14     65 + 35  48 + 52     76 + 14 </vt:lpstr>
      <vt:lpstr>Письменные приёмы сложения с переходом через разряд </vt:lpstr>
      <vt:lpstr>5</vt:lpstr>
      <vt:lpstr>Презентация PowerPoint</vt:lpstr>
      <vt:lpstr>Презентация PowerPoint</vt:lpstr>
      <vt:lpstr>Презентация PowerPoint</vt:lpstr>
      <vt:lpstr>7</vt:lpstr>
      <vt:lpstr>Презентация PowerPoint</vt:lpstr>
      <vt:lpstr>Было – 12 яб. Съели – 5 яб. Положили – 2 яб. Стало - ? Яб.</vt:lpstr>
      <vt:lpstr>   75      52     76     84     29 + 25    +48    -43    - 52   + 37 100    100    33     32     66</vt:lpstr>
      <vt:lpstr>    54      63     + 26    + 37   80    100</vt:lpstr>
      <vt:lpstr>Стр.16 № 4, 7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Торосово ООШ</dc:creator>
  <cp:lastModifiedBy>Торосово ООШ</cp:lastModifiedBy>
  <cp:revision>19</cp:revision>
  <dcterms:created xsi:type="dcterms:W3CDTF">2023-01-28T13:11:20Z</dcterms:created>
  <dcterms:modified xsi:type="dcterms:W3CDTF">2023-01-29T15:00:36Z</dcterms:modified>
</cp:coreProperties>
</file>