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zavuch\Downloads\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72560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avuch\Downloads\4.jfif"/>
          <p:cNvPicPr>
            <a:picLocks noChangeAspect="1" noChangeArrowheads="1"/>
          </p:cNvPicPr>
          <p:nvPr/>
        </p:nvPicPr>
        <p:blipFill>
          <a:blip r:embed="rId2"/>
          <a:srcRect t="30834" r="33014"/>
          <a:stretch>
            <a:fillRect/>
          </a:stretch>
        </p:blipFill>
        <p:spPr bwMode="auto">
          <a:xfrm>
            <a:off x="142844" y="214290"/>
            <a:ext cx="882674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zavuch\Downloads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26"/>
            <a:ext cx="8456715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1428727" y="1500174"/>
            <a:ext cx="6232629" cy="4857784"/>
          </a:xfrm>
          <a:prstGeom prst="rect">
            <a:avLst/>
          </a:prstGeom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285852" y="285728"/>
            <a:ext cx="656955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Необычный кролик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725470"/>
          </a:xfrm>
        </p:spPr>
        <p:txBody>
          <a:bodyPr/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Технологическая карта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1285860"/>
            <a:ext cx="7329510" cy="5197493"/>
          </a:xfrm>
        </p:spPr>
        <p:txBody>
          <a:bodyPr/>
          <a:lstStyle/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/>
          </a:p>
          <a:p>
            <a:pPr>
              <a:buNone/>
            </a:pPr>
            <a:r>
              <a:rPr lang="ru-RU" sz="2800" dirty="0" smtClean="0"/>
              <a:t> </a:t>
            </a:r>
            <a:r>
              <a:rPr lang="ru-RU" sz="2800" dirty="0" smtClean="0"/>
              <a:t>     </a:t>
            </a:r>
            <a:r>
              <a:rPr lang="ru-RU" sz="2800" dirty="0" smtClean="0"/>
              <a:t>Украсить                     Нарисовать </a:t>
            </a:r>
            <a:r>
              <a:rPr lang="ru-RU" sz="2800" dirty="0" smtClean="0"/>
              <a:t>глаза</a:t>
            </a:r>
            <a:r>
              <a:rPr lang="ru-RU" sz="2800" dirty="0" smtClean="0"/>
              <a:t>, нос</a:t>
            </a:r>
            <a:endParaRPr lang="ru-RU" sz="2800" dirty="0" smtClean="0"/>
          </a:p>
          <a:p>
            <a:pPr>
              <a:buNone/>
            </a:pPr>
            <a:endParaRPr lang="ru-RU" sz="900" dirty="0" smtClean="0"/>
          </a:p>
        </p:txBody>
      </p:sp>
      <p:pic>
        <p:nvPicPr>
          <p:cNvPr id="7" name="Рисунок 6" descr="D:\16743632121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24727" y="3518687"/>
            <a:ext cx="2393952" cy="29289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167436229882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929190" y="3429000"/>
            <a:ext cx="2500330" cy="30718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3" descr="1674320472604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 rot="-5400000">
            <a:off x="2119580" y="166380"/>
            <a:ext cx="4761966" cy="528641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500034" y="5429264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Трубочки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вставить в отверстия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стаканчика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4" descr="16743204725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5400000">
            <a:off x="2258113" y="-115030"/>
            <a:ext cx="4786346" cy="573073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43042" y="5286388"/>
            <a:ext cx="59325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20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Закрепить  на трубочки голову и </a:t>
            </a:r>
            <a:r>
              <a:rPr lang="ru-RU" sz="24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лапки</a:t>
            </a:r>
            <a:endParaRPr lang="ru-RU" sz="2400" dirty="0">
              <a:solidFill>
                <a:prstClr val="black"/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628045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Технологическая карта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zavuch</dc:creator>
  <cp:lastModifiedBy>zavuch</cp:lastModifiedBy>
  <cp:revision>2</cp:revision>
  <dcterms:created xsi:type="dcterms:W3CDTF">2023-01-25T14:48:41Z</dcterms:created>
  <dcterms:modified xsi:type="dcterms:W3CDTF">2023-01-25T15:54:09Z</dcterms:modified>
</cp:coreProperties>
</file>