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2" r:id="rId3"/>
    <p:sldId id="270" r:id="rId4"/>
    <p:sldId id="257" r:id="rId5"/>
    <p:sldId id="259" r:id="rId6"/>
    <p:sldId id="258" r:id="rId7"/>
    <p:sldId id="260" r:id="rId8"/>
    <p:sldId id="261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19872" y="476672"/>
            <a:ext cx="5400601" cy="2088232"/>
          </a:xfrm>
        </p:spPr>
        <p:txBody>
          <a:bodyPr>
            <a:normAutofit/>
          </a:bodyPr>
          <a:lstStyle/>
          <a:p>
            <a:r>
              <a:rPr lang="ru-RU" sz="4800" dirty="0" err="1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Мнемотаблицы</a:t>
            </a:r>
            <a:r>
              <a:rPr lang="ru-RU" sz="4800" dirty="0" smtClean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-Сказки</a:t>
            </a:r>
            <a:endParaRPr lang="ru-RU" sz="4800" dirty="0">
              <a:solidFill>
                <a:srgbClr val="0070C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355976" y="3501008"/>
            <a:ext cx="4536504" cy="792088"/>
          </a:xfrm>
        </p:spPr>
        <p:txBody>
          <a:bodyPr>
            <a:normAutofit/>
          </a:bodyPr>
          <a:lstStyle/>
          <a:p>
            <a:endParaRPr lang="ru-RU" sz="2800" dirty="0">
              <a:solidFill>
                <a:srgbClr val="002060"/>
              </a:solidFill>
            </a:endParaRPr>
          </a:p>
        </p:txBody>
      </p:sp>
      <p:pic>
        <p:nvPicPr>
          <p:cNvPr id="2051" name="Picture 3" descr="E:\Дет сад\Документы\самообразование Скачкова\картотека Мнемотабл\Сказки\i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123728" y="2132856"/>
            <a:ext cx="5901872" cy="41728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0194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E:\Дет сад\Документы\самообразование Скачкова\картотека Мнемотабл\Сказки\img80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179511" y="231767"/>
            <a:ext cx="8802641" cy="6262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603009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Дет сад\Документы\самообразование Скачкова\картотека Мнемотабл\Сказки\s120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404664"/>
            <a:ext cx="8424936" cy="6318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2297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E:\Дет сад\Документы\самообразование Скачкова\картотека Мнемотабл\Сказки\slide-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39552" y="188640"/>
            <a:ext cx="8429794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87864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Учим детей рассказывать сказки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554162"/>
            <a:ext cx="8515672" cy="4755158"/>
          </a:xfrm>
        </p:spPr>
        <p:txBody>
          <a:bodyPr>
            <a:noAutofit/>
          </a:bodyPr>
          <a:lstStyle/>
          <a:p>
            <a:r>
              <a:rPr lang="ru-RU" sz="2400" dirty="0"/>
              <a:t>Развитие речи – процесс сложный, творческий. Здесь необходимо вести   целенаправленную, последовательную педагогическую работу.</a:t>
            </a:r>
          </a:p>
          <a:p>
            <a:r>
              <a:rPr lang="ru-RU" sz="2400" dirty="0"/>
              <a:t>Существует множество традиционных методов и приемов, способствующих решению данной проблемы, и одной из наиболее эффективных технологий является метод </a:t>
            </a:r>
            <a:r>
              <a:rPr lang="ru-RU" sz="2400" dirty="0" smtClean="0"/>
              <a:t>мнемотехники. </a:t>
            </a:r>
            <a:endParaRPr lang="ru-RU" sz="2400" dirty="0"/>
          </a:p>
          <a:p>
            <a:r>
              <a:rPr lang="ru-RU" sz="2400" dirty="0" err="1"/>
              <a:t>Мнемотаблицы</a:t>
            </a:r>
            <a:r>
              <a:rPr lang="ru-RU" sz="2400" dirty="0"/>
              <a:t>-схемы служат дидактическим материалом в </a:t>
            </a:r>
            <a:r>
              <a:rPr lang="ru-RU" sz="2400" dirty="0" smtClean="0"/>
              <a:t>работе по развитию  речи детей. </a:t>
            </a:r>
          </a:p>
          <a:p>
            <a:r>
              <a:rPr lang="ru-RU" sz="2400" dirty="0"/>
              <a:t>Н</a:t>
            </a:r>
            <a:r>
              <a:rPr lang="ru-RU" sz="2400" dirty="0" smtClean="0"/>
              <a:t>аличие </a:t>
            </a:r>
            <a:r>
              <a:rPr lang="ru-RU" sz="2400" dirty="0"/>
              <a:t>зрительного плана-схемы делает рассказы (сказки) четкими, связными и последовательными,   что заметно облегчает детям овладение связной речью.     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634622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Вашему вниманию предлагаются </a:t>
            </a:r>
            <a:r>
              <a:rPr lang="ru-RU" sz="2800" dirty="0" err="1" smtClean="0"/>
              <a:t>мнемотаблицы</a:t>
            </a:r>
            <a:r>
              <a:rPr lang="ru-RU" sz="2800" dirty="0" smtClean="0"/>
              <a:t> самых известных сказок.</a:t>
            </a:r>
          </a:p>
          <a:p>
            <a:r>
              <a:rPr lang="ru-RU" sz="2800" dirty="0" err="1" smtClean="0"/>
              <a:t>Мнемотаблицы</a:t>
            </a:r>
            <a:r>
              <a:rPr lang="ru-RU" sz="2800" dirty="0" smtClean="0"/>
              <a:t> можно разрезать на мнемоквадраты и тогда дети могут сами выкладывать последовательность сказки, что развивает у детей память, </a:t>
            </a:r>
            <a:r>
              <a:rPr lang="ru-RU" sz="2800" smtClean="0"/>
              <a:t>внимание, мышление</a:t>
            </a:r>
            <a:r>
              <a:rPr lang="ru-RU" sz="2800" dirty="0" smtClean="0"/>
              <a:t>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949197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к\Downloads\hello_html_44ee322c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51648" y="404664"/>
            <a:ext cx="8638401" cy="5760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4283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E:\Дет сад\Документы\самообразование Скачкова\картотека Мнемотабл\Сказки\hello_html_m72680868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23335" y="116632"/>
            <a:ext cx="8669145" cy="65018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59875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E:\Дет сад\Документы\самообразование Скачкова\картотека Мнемотабл\Сказки\hello_html_m6ea447b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-36822" y="18880"/>
            <a:ext cx="9180822" cy="665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46199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пк\Downloads\img1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5536" y="404664"/>
            <a:ext cx="8172400" cy="612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8324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Дет сад\Документы\самообразование Скачкова\картотека Мнемотабл\Сказки\img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8547793" cy="64108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4153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E:\Дет сад\Документы\самообразование Скачкова\картотека Мнемотабл\Сказки\img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9512" y="269268"/>
            <a:ext cx="8784976" cy="6472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04828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45</TotalTime>
  <Words>48</Words>
  <Application>Microsoft Office PowerPoint</Application>
  <PresentationFormat>Экран (4:3)</PresentationFormat>
  <Paragraphs>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Мнемотаблицы-Сказки</vt:lpstr>
      <vt:lpstr>Учим детей рассказывать сказки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Мнемотаблицы - сказки</dc:title>
  <dc:creator>пк</dc:creator>
  <cp:lastModifiedBy>user</cp:lastModifiedBy>
  <cp:revision>17</cp:revision>
  <dcterms:created xsi:type="dcterms:W3CDTF">2020-12-09T09:48:50Z</dcterms:created>
  <dcterms:modified xsi:type="dcterms:W3CDTF">2023-02-01T09:15:58Z</dcterms:modified>
</cp:coreProperties>
</file>