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66" r:id="rId4"/>
    <p:sldId id="271" r:id="rId5"/>
    <p:sldId id="269" r:id="rId6"/>
    <p:sldId id="272" r:id="rId7"/>
    <p:sldId id="277" r:id="rId8"/>
    <p:sldId id="281" r:id="rId9"/>
    <p:sldId id="280" r:id="rId10"/>
    <p:sldId id="282" r:id="rId11"/>
    <p:sldId id="276" r:id="rId12"/>
    <p:sldId id="278" r:id="rId13"/>
    <p:sldId id="279" r:id="rId14"/>
    <p:sldId id="284" r:id="rId15"/>
    <p:sldId id="285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604" autoAdjust="0"/>
  </p:normalViewPr>
  <p:slideViewPr>
    <p:cSldViewPr>
      <p:cViewPr varScale="1">
        <p:scale>
          <a:sx n="98" d="100"/>
          <a:sy n="98" d="100"/>
        </p:scale>
        <p:origin x="-20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4624"/>
            <a:ext cx="8784976" cy="1728192"/>
          </a:xfrm>
        </p:spPr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123728" y="1628800"/>
            <a:ext cx="702027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628800"/>
            <a:ext cx="7020272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57166"/>
            <a:ext cx="8784976" cy="3857652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МБДОУ «Детский сад № 86 «Сударушка»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Моделирование </a:t>
            </a:r>
            <a:r>
              <a:rPr lang="ru-RU" b="1" i="1" dirty="0" smtClean="0"/>
              <a:t>в музыкальной деятельности</a:t>
            </a:r>
            <a:br>
              <a:rPr lang="ru-RU" b="1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2000" i="1" dirty="0" smtClean="0"/>
              <a:t>подготовила </a:t>
            </a:r>
            <a:r>
              <a:rPr lang="ru-RU" sz="2000" i="1" dirty="0" smtClean="0"/>
              <a:t>:музыкальный </a:t>
            </a:r>
            <a:r>
              <a:rPr lang="ru-RU" sz="2000" i="1" dirty="0" smtClean="0"/>
              <a:t>руководитель</a:t>
            </a:r>
            <a:br>
              <a:rPr lang="ru-RU" sz="2000" i="1" dirty="0" smtClean="0"/>
            </a:br>
            <a:r>
              <a:rPr lang="ru-RU" sz="2000" i="1" dirty="0" smtClean="0"/>
              <a:t>Гракова А.С.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071810"/>
            <a:ext cx="5486400" cy="428628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                Громче  стали голуби  ворковать, ворковать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500" b="12500"/>
          <a:stretch>
            <a:fillRect/>
          </a:stretch>
        </p:blipFill>
        <p:spPr>
          <a:xfrm>
            <a:off x="3063846" y="357166"/>
            <a:ext cx="3429024" cy="25717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643314"/>
            <a:ext cx="6280174" cy="25288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Журавли </a:t>
            </a:r>
            <a:r>
              <a:rPr lang="ru-RU" sz="2000" dirty="0" err="1" smtClean="0"/>
              <a:t>вернулися</a:t>
            </a:r>
            <a:r>
              <a:rPr lang="ru-RU" sz="2000" dirty="0" smtClean="0"/>
              <a:t> к нам опять, к нам опять.</a:t>
            </a:r>
            <a:endParaRPr lang="ru-RU" sz="2000" dirty="0"/>
          </a:p>
        </p:txBody>
      </p:sp>
      <p:pic>
        <p:nvPicPr>
          <p:cNvPr id="4098" name="Picture 2" descr="C:\Users\Admin\Desktop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000504"/>
            <a:ext cx="4107725" cy="242886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62919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Использование метода моделирование при работе над формой  музыкального  произведения.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Количество листочков на дереве  зависит от количества  частей в музыкальном  произведении ( дети выполняют  задание самостоятельно подгруппами)</a:t>
            </a:r>
            <a:endParaRPr lang="ru-RU" sz="2000" dirty="0"/>
          </a:p>
        </p:txBody>
      </p:sp>
      <p:pic>
        <p:nvPicPr>
          <p:cNvPr id="4" name="Содержимое 3" descr="деревь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-5400000">
            <a:off x="3603776" y="1253952"/>
            <a:ext cx="4275832" cy="576840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77207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В старших группах форму  музыкального  произведения (песни)  можно изобразить графически с помощью геометрических фигур, где каждой геометрической  фигуре  соответствует определенная  часть песни.</a:t>
            </a:r>
            <a:br>
              <a:rPr lang="ru-RU" sz="2400" dirty="0" smtClean="0"/>
            </a:br>
            <a:r>
              <a:rPr lang="ru-RU" sz="2400" dirty="0" smtClean="0"/>
              <a:t>Дети  договариваются  сами  о том, какую  часть  песни какой  фигурой  будут обозначать..  Например, круг – это вступление,  квадрат – куплет, треугольник  – припев, прямоугольник- проигрыш…</a:t>
            </a:r>
            <a:endParaRPr lang="ru-RU" sz="2400" dirty="0"/>
          </a:p>
        </p:txBody>
      </p:sp>
      <p:pic>
        <p:nvPicPr>
          <p:cNvPr id="8" name="Содержимое 7" descr="image-2021-10-27 14 16 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5497" y="2571750"/>
            <a:ext cx="2717080" cy="366553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227213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Понятие  «длинного» и «короткого» звука.</a:t>
            </a:r>
            <a:br>
              <a:rPr lang="ru-RU" sz="2400" dirty="0" smtClean="0"/>
            </a:br>
            <a:r>
              <a:rPr lang="ru-RU" sz="2400" dirty="0" smtClean="0"/>
              <a:t>Сначала  даются в играх (большие и маленькие  капли), затем включается двигательное моделирование ( горизонтальное движение руки- длинные и короткие) и предметное  моделирование ( карточки-схемы из длинных и коротких прямоугольников).</a:t>
            </a:r>
            <a:br>
              <a:rPr lang="ru-RU" sz="2400" dirty="0" smtClean="0"/>
            </a:br>
            <a:r>
              <a:rPr lang="ru-RU" sz="2400" dirty="0" smtClean="0"/>
              <a:t>Вначале дети пользуются  готовыми моделями. А затем создают свои.</a:t>
            </a:r>
            <a:endParaRPr lang="ru-RU" sz="2400" dirty="0"/>
          </a:p>
        </p:txBody>
      </p:sp>
      <p:pic>
        <p:nvPicPr>
          <p:cNvPr id="6" name="Содержимое 5" descr="image-2021-10-25 11 35 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795211" y="3062517"/>
            <a:ext cx="4222387" cy="309796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4624"/>
            <a:ext cx="8784976" cy="29557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Моделирование  сюжета  праздника.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Дети совместно с педагогами конструируют модель утренника 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( по сценарию), т.е. воссоздают пространство, окружающие предметы, изготавливают персонажей.  Затем обыгрывают  сценарий на плоскости.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DSC02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714621"/>
            <a:ext cx="3048021" cy="2286016"/>
          </a:xfrm>
          <a:prstGeom prst="rect">
            <a:avLst/>
          </a:prstGeom>
          <a:noFill/>
        </p:spPr>
      </p:pic>
      <p:pic>
        <p:nvPicPr>
          <p:cNvPr id="1027" name="Picture 3" descr="C:\Users\Admin\Desktop\DSC026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643182"/>
            <a:ext cx="3121740" cy="234130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59154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  моделирования  вызывает у детей интерес к музыкальной  деятельности, способствует активному  развитию  у них  логического мышления, обеспечивает освоение  навыков  музыкальной  деятельности и значительно обогащает творческую  деятельность  детей.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Моделирование  дает  возможность: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накапливать  опыт  познания;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повышать интерес к познавательной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пробудить у детей желание наблюдать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экспериментировать  со  свойствами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звуков,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предметов  и явлений.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Музыка и игра – источник  детской  радости.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142984"/>
            <a:ext cx="7215238" cy="509432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Применяя на музыкальных  занятиях  различные игровые  методы, я решаю важную  задачу  раннего  музыкального  воспитания  детей – развитие  эмоциональной  отзывчивости на музыку.</a:t>
            </a:r>
          </a:p>
          <a:p>
            <a:pPr>
              <a:buNone/>
            </a:pPr>
            <a:r>
              <a:rPr lang="ru-RU" sz="2400" dirty="0" smtClean="0"/>
              <a:t>     А целенаправленное использование метода  моделирования в системе музыкального образования дошкольников активизирует, как познавательную  деятельность детей, так и способствует активному  развитию у них  логического  мышления.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8168"/>
            <a:ext cx="8784976" cy="1986386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Метод  моделирования вызывает у детей  интерес к музыкальной  деятельности, способствует воспитанию  осознанного  отношения к музыке, обеспечивает освоение  навыков  музыкальной  деятельности и значительно  обогащает  творческую  деятельность  детей.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2500306"/>
            <a:ext cx="7020272" cy="37370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Можно  использовать различные  виды  моделирования – предметные, схематические, цветовые  и  графические.</a:t>
            </a:r>
          </a:p>
          <a:p>
            <a:pPr>
              <a:buNone/>
            </a:pPr>
            <a:r>
              <a:rPr lang="ru-RU" sz="2400" dirty="0" smtClean="0"/>
              <a:t>Выбор  вида  моделирования  зависит от возраста  детей,  уровня  </a:t>
            </a:r>
            <a:r>
              <a:rPr lang="ru-RU" sz="2400" dirty="0" err="1" smtClean="0"/>
              <a:t>обученности</a:t>
            </a:r>
            <a:r>
              <a:rPr lang="ru-RU" sz="2400" dirty="0" smtClean="0"/>
              <a:t>, учета  сложности  музыкального  материала.</a:t>
            </a:r>
          </a:p>
          <a:p>
            <a:pPr>
              <a:buNone/>
            </a:pPr>
            <a:r>
              <a:rPr lang="ru-RU" sz="2400" dirty="0" smtClean="0"/>
              <a:t>Метод  моделирования  помогает  ребенку зрительно  представить  абстрактные  понятия </a:t>
            </a:r>
          </a:p>
          <a:p>
            <a:pPr>
              <a:buNone/>
            </a:pPr>
            <a:r>
              <a:rPr lang="ru-RU" sz="2400" dirty="0" smtClean="0"/>
              <a:t>( свойства музыкального звука: высота, длительность, динамика, тембр), отразив  их  схематически.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Использование  наглядных пособий в виде индивидуальных карточек, начиная с младшей группы с целью  научить  детей  дифференцировать музыкальные звуки, их свойства.</a:t>
            </a:r>
            <a:endParaRPr lang="ru-RU" sz="2400" dirty="0"/>
          </a:p>
        </p:txBody>
      </p:sp>
      <p:pic>
        <p:nvPicPr>
          <p:cNvPr id="10" name="Содержимое 9" descr="9999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8662" y="2357430"/>
            <a:ext cx="3786214" cy="300039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«Большие  и маленькие  гармошки»</a:t>
            </a:r>
          </a:p>
          <a:p>
            <a:pPr algn="ctr"/>
            <a:r>
              <a:rPr lang="ru-RU" i="1" dirty="0" smtClean="0"/>
              <a:t> (громко -  тихо)</a:t>
            </a:r>
          </a:p>
          <a:p>
            <a:endParaRPr lang="ru-RU" dirty="0"/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300" i="1" dirty="0" smtClean="0"/>
              <a:t>«Солнышко  улыбается, солнышко  грустит»  (весело – грустно)</a:t>
            </a:r>
          </a:p>
          <a:p>
            <a:endParaRPr lang="ru-RU" dirty="0"/>
          </a:p>
        </p:txBody>
      </p:sp>
      <p:pic>
        <p:nvPicPr>
          <p:cNvPr id="8" name="Содержимое 6" descr="гармошка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2357430"/>
            <a:ext cx="2955175" cy="2252749"/>
          </a:xfrm>
        </p:spPr>
      </p:pic>
      <p:pic>
        <p:nvPicPr>
          <p:cNvPr id="9" name="Содержимое 6" descr="гармош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4929198"/>
            <a:ext cx="1678815" cy="1279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«Мышка  и  мишка»</a:t>
            </a:r>
            <a:endParaRPr lang="ru-RU" dirty="0"/>
          </a:p>
        </p:txBody>
      </p:sp>
      <p:pic>
        <p:nvPicPr>
          <p:cNvPr id="5" name="Рисунок 4" descr="медведь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819" b="4819"/>
          <a:stretch>
            <a:fillRect/>
          </a:stretch>
        </p:blipFill>
        <p:spPr>
          <a:xfrm>
            <a:off x="1214414" y="612775"/>
            <a:ext cx="5072098" cy="379810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/>
              <a:t>( определение  темпа – медленно- быстро)</a:t>
            </a:r>
            <a:endParaRPr lang="ru-RU" sz="1600" dirty="0"/>
          </a:p>
        </p:txBody>
      </p:sp>
      <p:pic>
        <p:nvPicPr>
          <p:cNvPr id="1026" name="Picture 2" descr="C:\Users\Admin\Desktop\мы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214554"/>
            <a:ext cx="2381208" cy="23812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285728"/>
            <a:ext cx="8784976" cy="115089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  средней группы  задания  усложняются . Дети  способны  работать с тремя  карточками.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«Солнышко светит, солнышко  спит, дождик» ( весело – спокойно- грустно)</a:t>
            </a:r>
          </a:p>
          <a:p>
            <a:endParaRPr lang="ru-RU" dirty="0"/>
          </a:p>
        </p:txBody>
      </p:sp>
      <p:pic>
        <p:nvPicPr>
          <p:cNvPr id="7" name="Содержимое 6" descr="сол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357431"/>
            <a:ext cx="3111494" cy="230769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i="1" dirty="0" smtClean="0"/>
              <a:t>« Чьи  следы?»</a:t>
            </a:r>
          </a:p>
          <a:p>
            <a:r>
              <a:rPr lang="ru-RU" i="1" dirty="0" smtClean="0"/>
              <a:t>( быстро – спокойно-  медленно)</a:t>
            </a:r>
          </a:p>
          <a:p>
            <a:endParaRPr lang="ru-RU" dirty="0"/>
          </a:p>
        </p:txBody>
      </p:sp>
      <p:pic>
        <p:nvPicPr>
          <p:cNvPr id="8" name="Содержимое 7" descr="следы00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2357430"/>
            <a:ext cx="4041775" cy="299765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Метод моделирования можно использовать во время обучения детей музыкально-ритмическим движениям.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57298"/>
            <a:ext cx="4040188" cy="1428760"/>
          </a:xfrm>
        </p:spPr>
        <p:txBody>
          <a:bodyPr>
            <a:normAutofit fontScale="92500" lnSpcReduction="10000"/>
          </a:bodyPr>
          <a:lstStyle/>
          <a:p>
            <a:r>
              <a:rPr lang="ru-RU" sz="2000" b="0" dirty="0" smtClean="0"/>
              <a:t>В младших группах детям понятнее образные названия  движений. Это «зайчики», «мячики», «фонарики», «каблучки». Можно использовать кубики с  их изображением .</a:t>
            </a:r>
            <a:endParaRPr lang="ru-RU" sz="2000" b="0" dirty="0"/>
          </a:p>
        </p:txBody>
      </p:sp>
      <p:pic>
        <p:nvPicPr>
          <p:cNvPr id="8" name="Содержимое 7" descr="7661939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28662" y="3000372"/>
            <a:ext cx="4040188" cy="250033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57298"/>
            <a:ext cx="4041775" cy="135732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0" dirty="0" smtClean="0"/>
              <a:t>В старших группах вместе с детьми создаются  схемы -подсказки для построений и перестроений: в шеренгу, две колонны, тройками, два круга и т.д.</a:t>
            </a:r>
            <a:endParaRPr lang="ru-RU" sz="2000" b="0" dirty="0"/>
          </a:p>
        </p:txBody>
      </p:sp>
      <p:pic>
        <p:nvPicPr>
          <p:cNvPr id="7" name="Содержимое 6" descr="image-2021-10-25 11 35 5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3000372"/>
            <a:ext cx="1712052" cy="2500330"/>
          </a:xfrm>
        </p:spPr>
      </p:pic>
      <p:pic>
        <p:nvPicPr>
          <p:cNvPr id="1027" name="Picture 3" descr="C:\Users\Admin\Desktop\image-2021-10-25 11 35 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52396" y="3000372"/>
            <a:ext cx="1694509" cy="25003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85728"/>
            <a:ext cx="8784976" cy="400052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Моделирование  песни.</a:t>
            </a:r>
            <a:br>
              <a:rPr lang="ru-RU" sz="4800" dirty="0" smtClean="0"/>
            </a:br>
            <a:r>
              <a:rPr lang="ru-RU" sz="2700" dirty="0" smtClean="0"/>
              <a:t>Разучивание  текста песни по картинкам. </a:t>
            </a:r>
            <a:br>
              <a:rPr lang="ru-RU" sz="2700" dirty="0" smtClean="0"/>
            </a:br>
            <a:r>
              <a:rPr lang="ru-RU" sz="2700" dirty="0" smtClean="0"/>
              <a:t>Суть заключается в следующем: на каждое слово или маленькое словосочетание в тексте придумывается картинка (изображение).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Песня  «Веснянка»</a:t>
            </a:r>
            <a:endParaRPr lang="ru-RU" sz="27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3000372"/>
            <a:ext cx="5500726" cy="428628"/>
          </a:xfrm>
        </p:spPr>
        <p:txBody>
          <a:bodyPr/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Стало ясно солнышко припекать, припекать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2928926" y="214290"/>
            <a:ext cx="3563944" cy="26729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571876"/>
            <a:ext cx="6494488" cy="260032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Землю словно золотом  </a:t>
            </a:r>
          </a:p>
          <a:p>
            <a:r>
              <a:rPr lang="ru-RU" sz="2000" dirty="0" smtClean="0"/>
              <a:t>         заливать, заливать</a:t>
            </a:r>
            <a:endParaRPr lang="ru-RU" sz="2000" dirty="0"/>
          </a:p>
        </p:txBody>
      </p:sp>
      <p:pic>
        <p:nvPicPr>
          <p:cNvPr id="2050" name="Picture 2" descr="C:\Users\Admin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786190"/>
            <a:ext cx="2443151" cy="21868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9eac6577e9e95d6fb3f59f9cbfceda20487e4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448</Words>
  <Application>Microsoft Office PowerPoint</Application>
  <PresentationFormat>Экран (4:3)</PresentationFormat>
  <Paragraphs>36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МБДОУ «Детский сад № 86 «Сударушка»  Моделирование в музыкальной деятельности  подготовила :музыкальный руководитель Гракова А.С.</vt:lpstr>
      <vt:lpstr>Музыка и игра – источник  детской  радости.</vt:lpstr>
      <vt:lpstr>Метод  моделирования вызывает у детей  интерес к музыкальной  деятельности, способствует воспитанию  осознанного  отношения к музыке, обеспечивает освоение  навыков  музыкальной  деятельности и значительно  обогащает  творческую  деятельность  детей.</vt:lpstr>
      <vt:lpstr>Использование  наглядных пособий в виде индивидуальных карточек, начиная с младшей группы с целью  научить  детей  дифференцировать музыкальные звуки, их свойства.</vt:lpstr>
      <vt:lpstr>«Мышка  и  мишка»</vt:lpstr>
      <vt:lpstr>Со  средней группы  задания  усложняются . Дети  способны  работать с тремя  карточками.</vt:lpstr>
      <vt:lpstr>Метод моделирования можно использовать во время обучения детей музыкально-ритмическим движениям.</vt:lpstr>
      <vt:lpstr>Моделирование  песни. Разучивание  текста песни по картинкам.  Суть заключается в следующем: на каждое слово или маленькое словосочетание в тексте придумывается картинка (изображение).   Песня  «Веснянка»</vt:lpstr>
      <vt:lpstr>Стало ясно солнышко припекать, припекать</vt:lpstr>
      <vt:lpstr>                 Громче  стали голуби  ворковать, ворковать</vt:lpstr>
      <vt:lpstr>Использование метода моделирование при работе над формой  музыкального  произведения.  Количество листочков на дереве  зависит от количества  частей в музыкальном  произведении ( дети выполняют  задание самостоятельно подгруппами)</vt:lpstr>
      <vt:lpstr>В старших группах форму  музыкального  произведения (песни)  можно изобразить графически с помощью геометрических фигур, где каждой геометрической  фигуре  соответствует определенная  часть песни. Дети  договариваются  сами  о том, какую  часть  песни какой  фигурой  будут обозначать..  Например, круг – это вступление,  квадрат – куплет, треугольник  – припев, прямоугольник- проигрыш…</vt:lpstr>
      <vt:lpstr>Понятие  «длинного» и «короткого» звука. Сначала  даются в играх (большие и маленькие  капли), затем включается двигательное моделирование ( горизонтальное движение руки- длинные и короткие) и предметное  моделирование ( карточки-схемы из длинных и коротких прямоугольников). Вначале дети пользуются  готовыми моделями. А затем создают свои.</vt:lpstr>
      <vt:lpstr>Моделирование  сюжета  праздника.  Дети совместно с педагогами конструируют модель утренника  ( по сценарию), т.е. воссоздают пространство, окружающие предметы, изготавливают персонажей.  Затем обыгрывают  сценарий на плоскости.  </vt:lpstr>
      <vt:lpstr>Метод  моделирования  вызывает у детей интерес к музыкальной  деятельности, способствует активному  развитию  у них  логического мышления, обеспечивает освоение  навыков  музыкальной  деятельности и значительно обогащает творческую  деятельность  детей.  Моделирование  дает  возможность: - накапливать  опыт  познания; - повышать интерес к познавательной   деятельности; - пробудить у детей желание наблюдать  и экспериментировать  со  свойствами   звуков, предметов  и явлений. 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Скрипичный ключ</dc:title>
  <dc:creator>obstinate</dc:creator>
  <dc:description>Шаблон презентации с сайта https://presentation-creation.ru/</dc:description>
  <cp:lastModifiedBy>Пользователь Windows</cp:lastModifiedBy>
  <cp:revision>540</cp:revision>
  <dcterms:created xsi:type="dcterms:W3CDTF">2018-02-25T09:09:03Z</dcterms:created>
  <dcterms:modified xsi:type="dcterms:W3CDTF">2023-02-01T05:59:36Z</dcterms:modified>
</cp:coreProperties>
</file>