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2" r:id="rId4"/>
    <p:sldId id="260" r:id="rId5"/>
    <p:sldId id="261" r:id="rId6"/>
    <p:sldId id="263" r:id="rId7"/>
    <p:sldId id="262" r:id="rId8"/>
    <p:sldId id="268" r:id="rId9"/>
    <p:sldId id="267" r:id="rId10"/>
    <p:sldId id="266" r:id="rId11"/>
    <p:sldId id="270" r:id="rId12"/>
    <p:sldId id="269" r:id="rId13"/>
    <p:sldId id="271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CC3300"/>
    <a:srgbClr val="E28700"/>
    <a:srgbClr val="FFD85D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356992"/>
            <a:ext cx="7272808" cy="2232248"/>
          </a:xfrm>
        </p:spPr>
        <p:txBody>
          <a:bodyPr>
            <a:noAutofit/>
          </a:bodyPr>
          <a:lstStyle/>
          <a:p>
            <a:pPr algn="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Несова А.М.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Должность: Воспитатель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Место: МБДОУ № 35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Территория: город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Солнечногорск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2023 г</a:t>
            </a:r>
          </a:p>
          <a:p>
            <a:pPr>
              <a:spcBef>
                <a:spcPts val="0"/>
              </a:spcBef>
            </a:pP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Home\Pictures\01_День Победы\1140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45243" y="1124744"/>
            <a:ext cx="6912769" cy="154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389731"/>
            <a:ext cx="8784976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помним!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компонент</a:t>
            </a:r>
          </a:p>
          <a:p>
            <a:pPr marL="0" indent="0">
              <a:buNone/>
            </a:pP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Мотивация: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2800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Изготовление стенгазеты «9 Мая, День Победы», </a:t>
            </a:r>
            <a:r>
              <a:rPr lang="ru-RU" sz="2800" dirty="0" smtClean="0"/>
              <a:t>«Вечный огонь», монумента «Никто не забыт, ничто </a:t>
            </a:r>
            <a:r>
              <a:rPr lang="ru-RU" sz="2800" smtClean="0"/>
              <a:t>не забыто».</a:t>
            </a:r>
            <a:endParaRPr lang="ru-RU" sz="2800" dirty="0" smtClean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детей с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родителями:</a:t>
            </a:r>
            <a:r>
              <a:rPr lang="ru-RU" sz="28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ыставка </a:t>
            </a:r>
            <a:r>
              <a:rPr lang="ru-RU" sz="28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рисунков (оформление стенда).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202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Рефлексивный компонент</a:t>
            </a:r>
          </a:p>
          <a:p>
            <a:pPr marL="0" indent="0" algn="just">
              <a:buNone/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Работая над проектной деятельностью с детьми я для себя сделала вывод:</a:t>
            </a:r>
          </a:p>
          <a:p>
            <a:pPr marL="0" indent="0" algn="just">
              <a:buNone/>
            </a:pPr>
            <a:r>
              <a:rPr lang="ru-RU" sz="3100" dirty="0"/>
              <a:t>Проект </a:t>
            </a:r>
            <a:r>
              <a:rPr lang="ru-RU" sz="3100" dirty="0" smtClean="0"/>
              <a:t>«Мы помним» </a:t>
            </a:r>
            <a:r>
              <a:rPr lang="ru-RU" sz="3100" dirty="0"/>
              <a:t>рассчитан на то, чтобы сформировать у детей знания </a:t>
            </a:r>
            <a:r>
              <a:rPr lang="ru-RU" sz="3100" dirty="0" smtClean="0"/>
              <a:t>о событиях связанных </a:t>
            </a:r>
            <a:r>
              <a:rPr lang="ru-RU" sz="3100" dirty="0"/>
              <a:t>с Великой Отечественной войной.</a:t>
            </a:r>
          </a:p>
          <a:p>
            <a:pPr marL="0" indent="0" algn="just">
              <a:buNone/>
            </a:pPr>
            <a:r>
              <a:rPr lang="ru-RU" sz="3100" dirty="0"/>
              <a:t>Реализация проекта позволяет не просто повысить интерес детей к людям, защищавшим Родину много лет назад, но и способствует формированию подлинно гражданско-патриотической позиции у дошкольников, которая затем ляжет в основу личности взрослого человека – гражданина своей страны.</a:t>
            </a:r>
          </a:p>
          <a:p>
            <a:pPr marL="0" indent="0" algn="just">
              <a:buNone/>
            </a:pPr>
            <a:r>
              <a:rPr lang="ru-RU" sz="3100" dirty="0"/>
              <a:t>Россия имеет историю, богатую героическими событиями. Поэтому в перспективе я планирую продолжать работу по ознакомлению детей старшего дошкольного возраста с героическими страницами истории нашей страны, формировать патриотические </a:t>
            </a:r>
            <a:r>
              <a:rPr lang="ru-RU" dirty="0"/>
              <a:t>чувства, воспитывать любовь к Родине.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4445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000" y="3140688"/>
            <a:ext cx="2025000" cy="360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155855"/>
            <a:ext cx="2025000" cy="360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32656"/>
            <a:ext cx="448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8385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45" y="260648"/>
            <a:ext cx="4480000" cy="2520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00" y="1196752"/>
            <a:ext cx="4480000" cy="252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22" y="3356992"/>
            <a:ext cx="4480000" cy="252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00" y="4149080"/>
            <a:ext cx="448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291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44754"/>
            <a:ext cx="3335677" cy="2520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544754"/>
            <a:ext cx="3438806" cy="252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284984"/>
            <a:ext cx="3346058" cy="252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284984"/>
            <a:ext cx="3346058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316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147248" cy="5793507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None/>
            </a:pP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Проектировочный компонент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600" dirty="0" smtClean="0"/>
              <a:t>ворческо-информационный</a:t>
            </a:r>
            <a:endParaRPr lang="ru-RU" sz="2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ru-RU" sz="2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 </a:t>
            </a: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проекта: 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индивидуальный, </a:t>
            </a:r>
            <a:r>
              <a:rPr lang="ru-RU" sz="26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краткосрочный</a:t>
            </a:r>
            <a:endParaRPr lang="ru-RU" sz="2600" dirty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Воспитатель, музыкальный работник, воспитанники </a:t>
            </a: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старшей группы, 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родители детей.</a:t>
            </a:r>
          </a:p>
          <a:p>
            <a:pPr marL="0" lvl="0" indent="0" algn="just">
              <a:buNone/>
            </a:pPr>
            <a:r>
              <a:rPr lang="ru-RU" sz="2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endParaRPr lang="ru-RU" sz="2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Tx/>
              <a:buChar char="-"/>
            </a:pPr>
            <a:r>
              <a:rPr lang="ru-RU" sz="2600" dirty="0" smtClean="0"/>
              <a:t>Определить </a:t>
            </a:r>
            <a:r>
              <a:rPr lang="ru-RU" sz="2600" dirty="0"/>
              <a:t>педагогические основы проблемы формирования патриотических чувств у детей старшего дошкольного </a:t>
            </a:r>
            <a:r>
              <a:rPr lang="ru-RU" sz="2600" dirty="0" smtClean="0"/>
              <a:t>возраста. </a:t>
            </a:r>
          </a:p>
          <a:p>
            <a:pPr lvl="0" algn="just">
              <a:buFontTx/>
              <a:buChar char="-"/>
            </a:pPr>
            <a:r>
              <a:rPr lang="ru-RU" sz="2600" dirty="0" smtClean="0"/>
              <a:t>Познакомить </a:t>
            </a:r>
            <a:r>
              <a:rPr lang="ru-RU" sz="2600" dirty="0"/>
              <a:t>с символами государства времен ВОВ, орденами, медалями героев ВОВ.</a:t>
            </a:r>
            <a:br>
              <a:rPr lang="ru-RU" sz="2600" dirty="0"/>
            </a:br>
            <a:r>
              <a:rPr lang="ru-RU" sz="2600" dirty="0" smtClean="0"/>
              <a:t>- Вызвать </a:t>
            </a:r>
            <a:r>
              <a:rPr lang="ru-RU" sz="2600" dirty="0"/>
              <a:t>желанием подражать воинам, быть такими же мужественными, смелыми, отважными, храбрыми.</a:t>
            </a:r>
            <a:br>
              <a:rPr lang="ru-RU" sz="2600" dirty="0"/>
            </a:br>
            <a:r>
              <a:rPr lang="ru-RU" sz="2600" dirty="0" smtClean="0"/>
              <a:t>- Выразить </a:t>
            </a:r>
            <a:r>
              <a:rPr lang="ru-RU" sz="2600" dirty="0"/>
              <a:t>чувства и закрепить знания в творческом плане.</a:t>
            </a:r>
            <a:endParaRPr lang="ru-RU" sz="2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Актуальность</a:t>
            </a:r>
          </a:p>
          <a:p>
            <a:pPr marL="0" indent="0" algn="just">
              <a:buNone/>
            </a:pPr>
            <a:r>
              <a:rPr lang="ru-RU" sz="2300" dirty="0"/>
              <a:t>Патриотическое воспитание ребенка – это основа формирования будущего гражданина. Задача воспитания патриотизма в настоящее время сложна. Чтобы достигнуть определенного результата, необходимо использовать нетрадиционные методы воздействия на ребенка, на его эмоциональную и нравственную сферы</a:t>
            </a:r>
            <a:r>
              <a:rPr lang="ru-RU" sz="2300" dirty="0" smtClean="0"/>
              <a:t>.</a:t>
            </a:r>
          </a:p>
          <a:p>
            <a:pPr marL="0" indent="0" algn="just">
              <a:buNone/>
            </a:pPr>
            <a:r>
              <a:rPr lang="ru-RU" sz="2300" dirty="0"/>
              <a:t>К сожалению, с каждым днем утрачивается связь поколений, очень мало осталось живых фронтовиков, героев </a:t>
            </a:r>
            <a:r>
              <a:rPr lang="ru-RU" sz="2300" dirty="0" smtClean="0"/>
              <a:t>войны.</a:t>
            </a:r>
          </a:p>
          <a:p>
            <a:pPr marL="0" indent="0" algn="just">
              <a:buNone/>
            </a:pPr>
            <a:r>
              <a:rPr lang="ru-RU" sz="2300" dirty="0" smtClean="0"/>
              <a:t>Детям </a:t>
            </a:r>
            <a:r>
              <a:rPr lang="ru-RU" sz="2300" dirty="0"/>
              <a:t>нужно рассказать о Великой Отечественной войне, о защитниках родины, ветеранах, о том, как протекала жизнь в военное время, о военном оружии, о форме одежды военных, о Победе. Отсюда, в преддверии </a:t>
            </a:r>
            <a:r>
              <a:rPr lang="ru-RU" sz="2300" dirty="0" smtClean="0"/>
              <a:t>78-летия </a:t>
            </a:r>
            <a:r>
              <a:rPr lang="ru-RU" sz="2300" dirty="0"/>
              <a:t>празднования Дня Победы, возникает проблема: как помочь подрастающему поколению сформировать у них чувство долга, чувство уважения к славным защитникам нашей Родины, чувство гордости за свой великий народ, благодарности за то, что он подарил нам счастливую жизнь.</a:t>
            </a:r>
          </a:p>
          <a:p>
            <a:pPr marL="0" indent="0" algn="just">
              <a:buNone/>
            </a:pPr>
            <a:endParaRPr lang="ru-RU" sz="2300" dirty="0"/>
          </a:p>
          <a:p>
            <a:pPr marL="0" indent="0" algn="just">
              <a:buNone/>
            </a:pP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3875482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147248" cy="564949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Задачи проекта: 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- Вызвать </a:t>
            </a:r>
            <a:r>
              <a:rPr lang="ru-RU" dirty="0"/>
              <a:t>интерес к военной истории нашей Родины, армии, народа. </a:t>
            </a:r>
          </a:p>
          <a:p>
            <a:pPr marL="0" indent="0" algn="just">
              <a:buNone/>
            </a:pPr>
            <a:r>
              <a:rPr lang="ru-RU" dirty="0" smtClean="0"/>
              <a:t>- Способствовать </a:t>
            </a:r>
            <a:r>
              <a:rPr lang="ru-RU" dirty="0"/>
              <a:t>формированию гражданской позиции, положительного отношения к защитникам нашей Родины. </a:t>
            </a:r>
          </a:p>
          <a:p>
            <a:pPr marL="0" indent="0" algn="just">
              <a:buNone/>
            </a:pPr>
            <a:r>
              <a:rPr lang="ru-RU" dirty="0" smtClean="0"/>
              <a:t>- Создать </a:t>
            </a:r>
            <a:r>
              <a:rPr lang="ru-RU" dirty="0"/>
              <a:t>условия совместного детско-взрослого сопереживания событий патриотической направленности, потребности быть сопричастным к культурно-историческому наследию и служению Родине. </a:t>
            </a:r>
          </a:p>
          <a:p>
            <a:pPr marL="0" indent="0" algn="just">
              <a:buNone/>
            </a:pPr>
            <a:r>
              <a:rPr lang="ru-RU" dirty="0" smtClean="0"/>
              <a:t>- Расширять </a:t>
            </a:r>
            <a:r>
              <a:rPr lang="ru-RU" dirty="0"/>
              <a:t>и систематизировать представления детей о значении победы нашего народа в Великой Отечественной войне, о подвигах героев и городах-героях. </a:t>
            </a:r>
          </a:p>
          <a:p>
            <a:pPr marL="0" indent="0" algn="just">
              <a:buNone/>
            </a:pPr>
            <a:r>
              <a:rPr lang="ru-RU" dirty="0" smtClean="0"/>
              <a:t>- Обогащать </a:t>
            </a:r>
            <a:r>
              <a:rPr lang="ru-RU" dirty="0"/>
              <a:t>словарный запас детей, развивать связную речь. </a:t>
            </a:r>
          </a:p>
          <a:p>
            <a:pPr marL="0" indent="0" algn="just">
              <a:buNone/>
            </a:pPr>
            <a:r>
              <a:rPr lang="ru-RU" dirty="0" smtClean="0"/>
              <a:t>- Познакомить </a:t>
            </a:r>
            <a:r>
              <a:rPr lang="ru-RU" dirty="0"/>
              <a:t>с произведениями художественной литературы и музыкой военных лет. </a:t>
            </a:r>
          </a:p>
          <a:p>
            <a:pPr marL="0" indent="0" algn="just">
              <a:buNone/>
            </a:pPr>
            <a:r>
              <a:rPr lang="ru-RU" dirty="0" smtClean="0"/>
              <a:t>-  </a:t>
            </a:r>
            <a:r>
              <a:rPr lang="ru-RU" dirty="0"/>
              <a:t>Воспитывать уважительное отношение к защитникам Родины, ветеранам, любовь к Родине.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8067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2068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Проектировочный компонент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Подготовка материала для деятельности детей: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литературы, наглядного материала (иллюстрации,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фотографии,);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подготовка материала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продуктивной деятельности;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дидактические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проведения открытых мероприятий (оформление групповой комнаты);</a:t>
            </a: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  <a:tabLst>
                <a:tab pos="18034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Прослушивание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музыкальных произведений: «</a:t>
            </a:r>
            <a:r>
              <a:rPr lang="ru-RU" dirty="0" smtClean="0"/>
              <a:t>День </a:t>
            </a:r>
            <a:r>
              <a:rPr lang="ru-RU" dirty="0"/>
              <a:t>Победы» </a:t>
            </a:r>
            <a:r>
              <a:rPr lang="ru-RU" dirty="0" err="1" smtClean="0"/>
              <a:t>Тухманова</a:t>
            </a:r>
            <a:r>
              <a:rPr lang="ru-RU" dirty="0"/>
              <a:t> </a:t>
            </a:r>
            <a:r>
              <a:rPr lang="ru-RU" dirty="0" smtClean="0"/>
              <a:t>- Харитонова</a:t>
            </a:r>
            <a:r>
              <a:rPr lang="ru-RU" dirty="0"/>
              <a:t>, «Священная война» Александрова-Лебедя-Кумача, «Смуглянка» Новикова-Шведова.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  <a:tabLst>
                <a:tab pos="180340" algn="l"/>
              </a:tabLst>
            </a:pPr>
            <a:r>
              <a:rPr lang="ru-RU" dirty="0"/>
              <a:t>Просмотр мультфильмов, посвященных детям войны:</a:t>
            </a:r>
            <a:br>
              <a:rPr lang="ru-RU" dirty="0"/>
            </a:br>
            <a:r>
              <a:rPr lang="ru-RU" dirty="0"/>
              <a:t>- «Воспоминание» В. </a:t>
            </a:r>
            <a:r>
              <a:rPr lang="ru-RU" dirty="0" smtClean="0"/>
              <a:t>Данилов, «Солдатская </a:t>
            </a:r>
            <a:r>
              <a:rPr lang="ru-RU" dirty="0"/>
              <a:t>лампа» (Е. </a:t>
            </a:r>
            <a:r>
              <a:rPr lang="ru-RU" dirty="0" err="1"/>
              <a:t>Агранович</a:t>
            </a:r>
            <a:r>
              <a:rPr lang="ru-RU" dirty="0" smtClean="0"/>
              <a:t>,) «</a:t>
            </a:r>
            <a:r>
              <a:rPr lang="ru-RU" dirty="0"/>
              <a:t>Солдатская сказка» 1983г</a:t>
            </a:r>
            <a:r>
              <a:rPr lang="ru-RU" dirty="0" smtClean="0"/>
              <a:t>., «</a:t>
            </a:r>
            <a:r>
              <a:rPr lang="ru-RU" dirty="0"/>
              <a:t>Салют» (1975г</a:t>
            </a:r>
            <a:r>
              <a:rPr lang="ru-RU" dirty="0" smtClean="0"/>
              <a:t>.).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  <a:tabLst>
                <a:tab pos="180340" algn="l"/>
              </a:tabLst>
            </a:pPr>
            <a:endParaRPr lang="ru-RU" dirty="0">
              <a:latin typeface="Open Sans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506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Проектировочный компонент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latin typeface="Open Sans"/>
              </a:rPr>
              <a:t> </a:t>
            </a:r>
            <a:endParaRPr lang="ru-RU" dirty="0" smtClean="0">
              <a:latin typeface="Open Sans"/>
            </a:endParaRPr>
          </a:p>
          <a:p>
            <a:pPr marL="0" indent="0">
              <a:buNone/>
            </a:pPr>
            <a:r>
              <a:rPr lang="ru-RU" dirty="0" smtClean="0"/>
              <a:t>1. Алешина </a:t>
            </a:r>
            <a:r>
              <a:rPr lang="ru-RU" dirty="0"/>
              <a:t>Н. В. Патриотическое воспитание дошкольников: методические рекомендации/ Н. В. Алешина. – М. : ЦГЛ, 2005. – 205 с.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 err="1" smtClean="0"/>
              <a:t>Веракса</a:t>
            </a:r>
            <a:r>
              <a:rPr lang="ru-RU" dirty="0" smtClean="0"/>
              <a:t> </a:t>
            </a:r>
            <a:r>
              <a:rPr lang="ru-RU" dirty="0"/>
              <a:t>Н. Е. Проектная деятельность дошкольников: пособие для педагогов дошкольных учреждений/ Н. Е. </a:t>
            </a:r>
            <a:r>
              <a:rPr lang="ru-RU" dirty="0" err="1"/>
              <a:t>Веракса</a:t>
            </a:r>
            <a:r>
              <a:rPr lang="ru-RU" dirty="0"/>
              <a:t>, А. Н. </a:t>
            </a:r>
            <a:r>
              <a:rPr lang="ru-RU" dirty="0" err="1"/>
              <a:t>Веракса</a:t>
            </a:r>
            <a:r>
              <a:rPr lang="ru-RU" dirty="0"/>
              <a:t>. – М. : издательство МОЗАИКА-СИНТЕЗ, 2008. - 112 с.</a:t>
            </a:r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 err="1" smtClean="0"/>
              <a:t>Кондрыкинская</a:t>
            </a:r>
            <a:r>
              <a:rPr lang="ru-RU" dirty="0" smtClean="0"/>
              <a:t> </a:t>
            </a:r>
            <a:r>
              <a:rPr lang="ru-RU" dirty="0"/>
              <a:t>Л. А. Дошкольникам о защитниках Отечества: методическое пособие по патриотическому воспитанию в ДОУ/. Л. А. </a:t>
            </a:r>
            <a:r>
              <a:rPr lang="ru-RU" dirty="0" err="1"/>
              <a:t>Кондрыкинская</a:t>
            </a:r>
            <a:r>
              <a:rPr lang="ru-RU" dirty="0"/>
              <a:t>. – М. : ТЦ Сфера, 2006. - 192 с</a:t>
            </a:r>
          </a:p>
          <a:p>
            <a:pPr marL="0" indent="0">
              <a:buNone/>
            </a:pPr>
            <a:r>
              <a:rPr lang="ru-RU" dirty="0" smtClean="0"/>
              <a:t>4. Нечаева </a:t>
            </a:r>
            <a:r>
              <a:rPr lang="ru-RU" dirty="0"/>
              <a:t>В. Г., Макарова Т. А. Нравственное воспитание в детском саду [текст]: для педагогов дошкольных учреждений/ В. Г. Нечаева, Т. А. </a:t>
            </a:r>
            <a:r>
              <a:rPr lang="ru-RU" dirty="0" err="1"/>
              <a:t>Макрова</a:t>
            </a:r>
            <a:r>
              <a:rPr lang="ru-RU" dirty="0"/>
              <a:t> – М. : Просвещение, 1984. – 272 с.</a:t>
            </a:r>
          </a:p>
          <a:p>
            <a:pPr marL="0" indent="0">
              <a:buNone/>
            </a:pPr>
            <a:r>
              <a:rPr lang="ru-RU" dirty="0" smtClean="0"/>
              <a:t>5. А</a:t>
            </a:r>
            <a:r>
              <a:rPr lang="ru-RU" dirty="0"/>
              <a:t>. П. Казакова, Т. А. </a:t>
            </a:r>
            <a:r>
              <a:rPr lang="ru-RU" dirty="0" err="1"/>
              <a:t>Шорыгина»Детям</a:t>
            </a:r>
            <a:r>
              <a:rPr lang="ru-RU" dirty="0"/>
              <a:t> о Великой Победе» Москва 2010 г. Т. А. Шорыгина «День </a:t>
            </a:r>
            <a:r>
              <a:rPr lang="ru-RU" dirty="0" err="1"/>
              <a:t>победы»Москва</a:t>
            </a:r>
            <a:r>
              <a:rPr lang="ru-RU" dirty="0"/>
              <a:t> 2010 г.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>
              <a:latin typeface="Open Sans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388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Autofit/>
          </a:bodyPr>
          <a:lstStyle/>
          <a:p>
            <a:pPr marL="147320" marR="6985" lvl="0" indent="0" algn="just">
              <a:lnSpc>
                <a:spcPct val="120000"/>
              </a:lnSpc>
              <a:buNone/>
            </a:pPr>
            <a:r>
              <a:rPr lang="ru-RU" sz="1600" dirty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Образовательные области: </a:t>
            </a:r>
            <a:r>
              <a:rPr lang="ru-RU" sz="1600" b="1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ООД:</a:t>
            </a:r>
            <a:r>
              <a:rPr lang="ru-RU" sz="1600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47320" marR="6985" lvl="0" indent="0" algn="just">
              <a:lnSpc>
                <a:spcPct val="120000"/>
              </a:lnSpc>
              <a:buNone/>
            </a:pPr>
            <a:r>
              <a:rPr lang="ru-RU" sz="1600" b="1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развитие:</a:t>
            </a:r>
            <a:r>
              <a:rPr lang="ru-RU" sz="1600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«Блокадный хлеб».</a:t>
            </a:r>
          </a:p>
          <a:p>
            <a:pPr marL="147320" marR="6985" lvl="0" indent="0" algn="just">
              <a:lnSpc>
                <a:spcPct val="120000"/>
              </a:lnSpc>
              <a:buNone/>
            </a:pPr>
            <a:r>
              <a:rPr lang="ru-RU" sz="1600" dirty="0" smtClean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</a:t>
            </a:r>
            <a:endParaRPr lang="ru-RU" sz="1600" dirty="0">
              <a:solidFill>
                <a:prstClr val="black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7320" marR="6985" lvl="0" indent="0" algn="just">
              <a:lnSpc>
                <a:spcPct val="120000"/>
              </a:lnSpc>
              <a:buNone/>
            </a:pPr>
            <a:r>
              <a:rPr lang="ru-RU" sz="1600" b="1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Речевое развитие: </a:t>
            </a:r>
            <a:endParaRPr lang="ru-RU" sz="1600" dirty="0">
              <a:solidFill>
                <a:prstClr val="black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600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Беседы на темы: </a:t>
            </a:r>
            <a:r>
              <a:rPr lang="ru-RU" sz="1600" dirty="0">
                <a:latin typeface="+mj-lt"/>
              </a:rPr>
              <a:t>«О городах </a:t>
            </a:r>
            <a:r>
              <a:rPr lang="ru-RU" sz="1600" dirty="0" smtClean="0">
                <a:latin typeface="+mj-lt"/>
              </a:rPr>
              <a:t>героях</a:t>
            </a:r>
            <a:r>
              <a:rPr lang="ru-RU" sz="1600" dirty="0">
                <a:latin typeface="+mj-lt"/>
              </a:rPr>
              <a:t>« История георгиевской ленточки</a:t>
            </a:r>
            <a:r>
              <a:rPr lang="ru-RU" sz="1600" dirty="0" smtClean="0">
                <a:latin typeface="+mj-lt"/>
              </a:rPr>
              <a:t>», </a:t>
            </a:r>
            <a:r>
              <a:rPr lang="ru-RU" sz="1600" dirty="0">
                <a:latin typeface="+mj-lt"/>
              </a:rPr>
              <a:t>«День Победы 9 Мая</a:t>
            </a:r>
            <a:r>
              <a:rPr lang="ru-RU" sz="1600" dirty="0" smtClean="0">
                <a:latin typeface="+mj-lt"/>
              </a:rPr>
              <a:t>».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600" dirty="0" smtClean="0">
                <a:latin typeface="+mj-lt"/>
              </a:rPr>
              <a:t>Загадывание </a:t>
            </a:r>
            <a:r>
              <a:rPr lang="ru-RU" sz="1600" dirty="0">
                <a:latin typeface="+mj-lt"/>
              </a:rPr>
              <a:t>загадок на военную </a:t>
            </a:r>
            <a:r>
              <a:rPr lang="ru-RU" sz="1600" dirty="0" smtClean="0">
                <a:latin typeface="+mj-lt"/>
              </a:rPr>
              <a:t>тематику.</a:t>
            </a:r>
            <a:endParaRPr lang="ru-RU" sz="1600" dirty="0">
              <a:latin typeface="+mj-lt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600" b="1" dirty="0" smtClean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1600" b="1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художественной </a:t>
            </a:r>
            <a:r>
              <a:rPr lang="ru-RU" sz="1600" b="1" dirty="0" smtClean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  <a:r>
              <a:rPr lang="ru-RU" sz="1600" dirty="0" smtClean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+mj-lt"/>
              </a:rPr>
              <a:t>  Е. </a:t>
            </a:r>
            <a:r>
              <a:rPr lang="ru-RU" sz="1600" dirty="0" err="1">
                <a:latin typeface="+mj-lt"/>
              </a:rPr>
              <a:t>Благина</a:t>
            </a:r>
            <a:r>
              <a:rPr lang="ru-RU" sz="1600" dirty="0">
                <a:latin typeface="+mj-lt"/>
              </a:rPr>
              <a:t> «</a:t>
            </a:r>
            <a:r>
              <a:rPr lang="ru-RU" sz="1600" dirty="0" smtClean="0">
                <a:latin typeface="+mj-lt"/>
              </a:rPr>
              <a:t>Шинель», А</a:t>
            </a:r>
            <a:r>
              <a:rPr lang="ru-RU" sz="1600" dirty="0">
                <a:latin typeface="+mj-lt"/>
              </a:rPr>
              <a:t>. Митяев «</a:t>
            </a:r>
            <a:r>
              <a:rPr lang="ru-RU" sz="1600" dirty="0" smtClean="0">
                <a:latin typeface="+mj-lt"/>
              </a:rPr>
              <a:t>Землянка, </a:t>
            </a:r>
            <a:r>
              <a:rPr lang="ru-RU" sz="1600" dirty="0"/>
              <a:t>«Таня Савичева</a:t>
            </a:r>
            <a:r>
              <a:rPr lang="ru-RU" sz="1600" dirty="0" smtClean="0"/>
              <a:t>».</a:t>
            </a:r>
            <a:endParaRPr lang="ru-RU" sz="1600" dirty="0">
              <a:latin typeface="+mj-lt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600" dirty="0" smtClean="0">
                <a:latin typeface="+mj-lt"/>
              </a:rPr>
              <a:t>Разучивание стихотворений ко Дню Победы.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600" b="1" dirty="0" smtClean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</a:t>
            </a:r>
            <a:r>
              <a:rPr lang="ru-RU" sz="1600" b="1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1600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1600" dirty="0" smtClean="0">
              <a:solidFill>
                <a:prstClr val="black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600" b="1" dirty="0" smtClean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Рисование:</a:t>
            </a:r>
            <a:r>
              <a:rPr lang="ru-RU" sz="1600" dirty="0" smtClean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Изготовление стенгазеты «9 Мая, День Победы», </a:t>
            </a:r>
            <a:r>
              <a:rPr lang="ru-RU" sz="1600" dirty="0"/>
              <a:t>«Вечный огонь</a:t>
            </a:r>
            <a:r>
              <a:rPr lang="ru-RU" sz="1600" dirty="0" smtClean="0"/>
              <a:t>».</a:t>
            </a:r>
            <a:endParaRPr lang="ru-RU" sz="1600" dirty="0" smtClean="0">
              <a:solidFill>
                <a:prstClr val="black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600" b="1" dirty="0" smtClean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Аппликация</a:t>
            </a:r>
            <a:r>
              <a:rPr lang="ru-RU" sz="1600" b="1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Изготовление  монумента «Никто не забыт, ничто не забыто».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600" b="1" dirty="0"/>
              <a:t>К</a:t>
            </a:r>
            <a:r>
              <a:rPr lang="ru-RU" sz="1600" b="1" dirty="0" smtClean="0"/>
              <a:t>онструирование </a:t>
            </a:r>
            <a:r>
              <a:rPr lang="ru-RU" sz="1600" dirty="0"/>
              <a:t>из бумаги «Голубь мира», </a:t>
            </a:r>
            <a:endParaRPr lang="ru-RU" sz="1600" dirty="0">
              <a:solidFill>
                <a:prstClr val="black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600" b="1" dirty="0" smtClean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1600" b="1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 родителями:</a:t>
            </a:r>
            <a:r>
              <a:rPr lang="ru-RU" sz="1600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Выставка рисунков (оформление стенда).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600" b="1" dirty="0" err="1" smtClean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Медиообъекты</a:t>
            </a:r>
            <a:r>
              <a:rPr lang="ru-RU" sz="1600" b="1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r>
              <a:rPr lang="ru-RU" sz="1600" dirty="0" smtClean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« Блокада Ленинграда», </a:t>
            </a:r>
            <a:r>
              <a:rPr lang="ru-RU" sz="1600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музыкальное сопровождение. </a:t>
            </a:r>
            <a:endParaRPr lang="ru-RU" sz="1600" dirty="0" smtClean="0">
              <a:solidFill>
                <a:prstClr val="black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1600" b="1" dirty="0" smtClean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sz="1600" b="1" dirty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 smtClean="0">
                <a:solidFill>
                  <a:prstClr val="black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иллюстрации, военные фотографии.</a:t>
            </a:r>
            <a:endParaRPr lang="ru-RU" sz="1600" dirty="0">
              <a:solidFill>
                <a:prstClr val="black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68339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Дидактические игры: «Подбери </a:t>
            </a:r>
            <a:r>
              <a:rPr lang="ru-RU" dirty="0"/>
              <a:t>картинку</a:t>
            </a:r>
            <a:r>
              <a:rPr lang="ru-RU" dirty="0" smtClean="0"/>
              <a:t>», «</a:t>
            </a:r>
            <a:r>
              <a:rPr lang="ru-RU" dirty="0"/>
              <a:t>Чья форма</a:t>
            </a:r>
            <a:r>
              <a:rPr lang="ru-RU" dirty="0" smtClean="0"/>
              <a:t>», «</a:t>
            </a:r>
            <a:r>
              <a:rPr lang="ru-RU" dirty="0"/>
              <a:t>Что изменилось</a:t>
            </a:r>
            <a:r>
              <a:rPr lang="ru-RU" dirty="0" smtClean="0"/>
              <a:t>», «Военный </a:t>
            </a:r>
            <a:r>
              <a:rPr lang="ru-RU" dirty="0"/>
              <a:t>транспорт</a:t>
            </a:r>
            <a:r>
              <a:rPr lang="ru-RU" dirty="0" smtClean="0"/>
              <a:t>».</a:t>
            </a:r>
          </a:p>
          <a:p>
            <a:pPr marL="0" indent="0" algn="just">
              <a:buNone/>
            </a:pPr>
            <a:r>
              <a:rPr lang="ru-RU" dirty="0" smtClean="0"/>
              <a:t>Сюжетно – ролевые игры: </a:t>
            </a:r>
            <a:r>
              <a:rPr lang="ru-RU" dirty="0"/>
              <a:t>«Моряки», </a:t>
            </a:r>
            <a:br>
              <a:rPr lang="ru-RU" dirty="0"/>
            </a:br>
            <a:r>
              <a:rPr lang="ru-RU" dirty="0"/>
              <a:t>«Летчики».</a:t>
            </a:r>
          </a:p>
          <a:p>
            <a:pPr marL="0" indent="0" algn="just">
              <a:buNone/>
            </a:pPr>
            <a:r>
              <a:rPr lang="ru-RU" dirty="0" smtClean="0"/>
              <a:t>Подвижные игры: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i="1" dirty="0"/>
              <a:t>«Встречные перебежки» </a:t>
            </a:r>
            <a:r>
              <a:rPr lang="ru-RU" dirty="0"/>
              <a:t>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Цель</a:t>
            </a:r>
            <a:r>
              <a:rPr lang="ru-RU" dirty="0"/>
              <a:t>: закрепить умение детей бега наперегонки.</a:t>
            </a:r>
          </a:p>
          <a:p>
            <a:pPr marL="0" indent="0" algn="just">
              <a:buNone/>
            </a:pPr>
            <a:r>
              <a:rPr lang="ru-RU" i="1" dirty="0" smtClean="0"/>
              <a:t>«</a:t>
            </a:r>
            <a:r>
              <a:rPr lang="ru-RU" i="1" dirty="0"/>
              <a:t>Попади в цель» 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Цель</a:t>
            </a:r>
            <a:r>
              <a:rPr lang="ru-RU" dirty="0"/>
              <a:t>: продолжать учить сочетать замах с броском при метании. Соблюдать очередность в игре.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0236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649491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Проектировочный компонент</a:t>
            </a:r>
          </a:p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приёмы работы с детьми: 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спользование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моделей видео и аудио записей, фотоальбомы.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(дидактические,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– ролевые, подвижные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Рассказы, беседы познавательного характера, художественное слово.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83430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756</Words>
  <Application>Microsoft Office PowerPoint</Application>
  <PresentationFormat>Экран (4:3)</PresentationFormat>
  <Paragraphs>81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Мы помним!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дороги эти позабыть нельзя!</dc:title>
  <dc:creator>Ранько Елена</dc:creator>
  <cp:lastModifiedBy>Настя</cp:lastModifiedBy>
  <cp:revision>25</cp:revision>
  <dcterms:created xsi:type="dcterms:W3CDTF">2015-04-19T15:51:03Z</dcterms:created>
  <dcterms:modified xsi:type="dcterms:W3CDTF">2023-02-01T10:15:17Z</dcterms:modified>
</cp:coreProperties>
</file>