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2" r:id="rId8"/>
    <p:sldId id="264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68" d="100"/>
          <a:sy n="68" d="100"/>
        </p:scale>
        <p:origin x="96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17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1362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8060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110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51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936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77990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936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934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857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698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1F1B4-22D8-4EAF-BF77-9BAE9FDC7AAD}" type="datetimeFigureOut">
              <a:rPr lang="ru-RU" smtClean="0"/>
              <a:t>17.01.2023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72D70-CC93-4AD7-8CE9-FAFA8974D12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55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Определение лексического значения слова по словарю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sz="4900" dirty="0" smtClean="0">
                <a:solidFill>
                  <a:srgbClr val="7030A0"/>
                </a:solidFill>
              </a:rPr>
              <a:t>2 класс</a:t>
            </a:r>
            <a:endParaRPr lang="ru-RU" sz="49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02326" y="4656406"/>
            <a:ext cx="5233182" cy="144897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Составила : Фатеева Л.А. </a:t>
            </a:r>
          </a:p>
          <a:p>
            <a:r>
              <a:rPr lang="ru-RU" dirty="0" smtClean="0"/>
              <a:t>учитель 1 квалификационной категории </a:t>
            </a:r>
          </a:p>
          <a:p>
            <a:r>
              <a:rPr lang="ru-RU" dirty="0" smtClean="0"/>
              <a:t>МБОУ СШ №5 г. Архангельска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286" y="3137095"/>
            <a:ext cx="4597497" cy="344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106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302" y="717452"/>
            <a:ext cx="10875498" cy="5459511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СЛОВАРЬ?</a:t>
            </a:r>
          </a:p>
          <a:p>
            <a:pPr marL="0" indent="0">
              <a:buNone/>
            </a:pP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словари?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нам нужен словарь?</a:t>
            </a:r>
            <a:endParaRPr lang="ru-RU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5195" y="3359001"/>
            <a:ext cx="3025726" cy="317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590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854" y="196948"/>
            <a:ext cx="10605300" cy="6623941"/>
          </a:xfrm>
        </p:spPr>
      </p:pic>
      <p:sp>
        <p:nvSpPr>
          <p:cNvPr id="5" name="Прямоугольник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Что такое СЛОВАРЬ?</a:t>
            </a:r>
            <a:br>
              <a:rPr lang="ru-RU" dirty="0" smtClean="0"/>
            </a:br>
            <a:r>
              <a:rPr lang="ru-RU" dirty="0" smtClean="0"/>
              <a:t>Какие бывают словари?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1926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132" y="183894"/>
            <a:ext cx="10179735" cy="6558622"/>
          </a:xfrm>
        </p:spPr>
      </p:pic>
    </p:spTree>
    <p:extLst>
      <p:ext uri="{BB962C8B-B14F-4D97-AF65-F5344CB8AC3E}">
        <p14:creationId xmlns:p14="http://schemas.microsoft.com/office/powerpoint/2010/main" val="310234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351692"/>
            <a:ext cx="10515600" cy="5825271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В нашей речи, в книгах мы часто встречаем непонятные слова. Что бы понять их, узнать их значение, нам нужен ТОЛКОВЫЙ СЛОВАРЬ!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В словаре мы можем найти,  объяснить значение слова и понять его.</a:t>
            </a:r>
          </a:p>
          <a:p>
            <a:r>
              <a:rPr lang="ru-RU" sz="3600" dirty="0" smtClean="0">
                <a:solidFill>
                  <a:srgbClr val="002060"/>
                </a:solidFill>
              </a:rPr>
              <a:t>Каждое слово может обозначать предмет, прибор, животное, явления природы, растения и т.д.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2646" y="4132990"/>
            <a:ext cx="2278523" cy="238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87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Давайте, попробуем найти в Словаре слова и объяснить их значение.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МИКРОФОН</a:t>
            </a:r>
          </a:p>
          <a:p>
            <a:r>
              <a:rPr lang="ru-RU" dirty="0" smtClean="0"/>
              <a:t>ТЕРМОМЕТР</a:t>
            </a:r>
          </a:p>
          <a:p>
            <a:r>
              <a:rPr lang="ru-RU" dirty="0" smtClean="0"/>
              <a:t>РОССОМАХА</a:t>
            </a:r>
          </a:p>
          <a:p>
            <a:r>
              <a:rPr lang="ru-RU" dirty="0" smtClean="0"/>
              <a:t>БЕРЕЗНЯК</a:t>
            </a:r>
          </a:p>
          <a:p>
            <a:r>
              <a:rPr lang="ru-RU" dirty="0" smtClean="0"/>
              <a:t>БАХРОМА</a:t>
            </a:r>
          </a:p>
          <a:p>
            <a:r>
              <a:rPr lang="ru-RU" dirty="0" smtClean="0"/>
              <a:t>ТАЙФУН</a:t>
            </a:r>
          </a:p>
          <a:p>
            <a:r>
              <a:rPr lang="ru-RU" dirty="0" smtClean="0"/>
              <a:t>ЛАПТИ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04517" y="2387188"/>
            <a:ext cx="2972605" cy="3789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1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91" y="258718"/>
            <a:ext cx="2794971" cy="335128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495" y="3662290"/>
            <a:ext cx="4584504" cy="319571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4043" y="275351"/>
            <a:ext cx="4473452" cy="32805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0976" y="286949"/>
            <a:ext cx="4391024" cy="32689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91" y="3790130"/>
            <a:ext cx="4504949" cy="306787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34917">
            <a:off x="4224018" y="3577046"/>
            <a:ext cx="3810000" cy="2465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369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Вставь данные слова в предложения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2318" y="1690688"/>
            <a:ext cx="11285220" cy="4713923"/>
          </a:xfrm>
        </p:spPr>
        <p:txBody>
          <a:bodyPr/>
          <a:lstStyle/>
          <a:p>
            <a:r>
              <a:rPr lang="ru-RU" sz="3600" dirty="0" smtClean="0"/>
              <a:t>Врач дал Вите (что?) …., чтобы измерить температуру.</a:t>
            </a:r>
          </a:p>
          <a:p>
            <a:r>
              <a:rPr lang="ru-RU" sz="3600" dirty="0" smtClean="0"/>
              <a:t> На остров надвигается страшный (что?) …..   .</a:t>
            </a:r>
          </a:p>
          <a:p>
            <a:r>
              <a:rPr lang="ru-RU" sz="3600" dirty="0" smtClean="0"/>
              <a:t>Вдруг из кустов выскочила (кто?) ….  .</a:t>
            </a:r>
          </a:p>
          <a:p>
            <a:r>
              <a:rPr lang="ru-RU" sz="3600" dirty="0" smtClean="0"/>
              <a:t>Артист взял (что?) ……      и  запел    песню.</a:t>
            </a:r>
          </a:p>
          <a:p>
            <a:r>
              <a:rPr lang="ru-RU" sz="3600" dirty="0" smtClean="0"/>
              <a:t>Дед надел на ноги (что?) …   и пошел  косить траву.</a:t>
            </a:r>
          </a:p>
          <a:p>
            <a:r>
              <a:rPr lang="ru-RU" sz="3600" dirty="0" smtClean="0"/>
              <a:t>(где?) В  ……..  слышны звонкие песни птиц.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04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842309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 ОКОНЧЕН!</a:t>
            </a:r>
            <a:endParaRPr lang="ru-RU" b="1" i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0464" y="3024555"/>
            <a:ext cx="3385917" cy="3635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04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186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Определение лексического значения слова по словарю 2 класс</vt:lpstr>
      <vt:lpstr>  </vt:lpstr>
      <vt:lpstr>Презентация PowerPoint</vt:lpstr>
      <vt:lpstr>Презентация PowerPoint</vt:lpstr>
      <vt:lpstr>Презентация PowerPoint</vt:lpstr>
      <vt:lpstr>Давайте, попробуем найти в Словаре слова и объяснить их значение.</vt:lpstr>
      <vt:lpstr>Презентация PowerPoint</vt:lpstr>
      <vt:lpstr>Вставь данные слова в предложения</vt:lpstr>
      <vt:lpstr>МОЛОДЦЫ!  УРОК ОКОНЧЕН!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Определение лексического значения слова по словарю 2 класс</dc:title>
  <dc:creator>User Windows</dc:creator>
  <cp:lastModifiedBy>User Windows</cp:lastModifiedBy>
  <cp:revision>4</cp:revision>
  <dcterms:created xsi:type="dcterms:W3CDTF">2023-01-17T17:25:58Z</dcterms:created>
  <dcterms:modified xsi:type="dcterms:W3CDTF">2023-01-17T17:49:43Z</dcterms:modified>
</cp:coreProperties>
</file>