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64" r:id="rId4"/>
    <p:sldId id="257" r:id="rId5"/>
    <p:sldId id="260" r:id="rId6"/>
    <p:sldId id="261" r:id="rId7"/>
    <p:sldId id="258" r:id="rId8"/>
    <p:sldId id="262" r:id="rId9"/>
    <p:sldId id="273" r:id="rId10"/>
    <p:sldId id="259" r:id="rId11"/>
    <p:sldId id="266" r:id="rId12"/>
    <p:sldId id="267" r:id="rId13"/>
    <p:sldId id="272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21.jpeg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2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8.jpe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8.png" Type="http://schemas.openxmlformats.org/officeDocument/2006/relationships/image"/><Relationship Id="rId2" Target="../media/image7.pn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0.jpe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789040"/>
            <a:ext cx="7884368" cy="2232248"/>
          </a:xfrm>
        </p:spPr>
        <p:txBody>
          <a:bodyPr>
            <a:noAutofit/>
          </a:bodyPr>
          <a:lstStyle/>
          <a:p>
            <a:pPr algn="r"/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Подготовила: воспитатель </a:t>
            </a:r>
            <a:r>
              <a:rPr lang="ru-RU" sz="1600" dirty="0" err="1" smtClean="0">
                <a:solidFill>
                  <a:schemeClr val="tx1"/>
                </a:solidFill>
              </a:rPr>
              <a:t>мадоу</a:t>
            </a:r>
            <a:r>
              <a:rPr lang="ru-RU" sz="1600" dirty="0" smtClean="0">
                <a:solidFill>
                  <a:schemeClr val="tx1"/>
                </a:solidFill>
              </a:rPr>
              <a:t> д/с 350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Рыбакова Елена Владимировна</a:t>
            </a:r>
            <a:br>
              <a:rPr lang="ru-RU" sz="1600" dirty="0" smtClean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96752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Основные формы организации работы с детьми по экологическому воспитанию</a:t>
            </a:r>
          </a:p>
        </p:txBody>
      </p:sp>
    </p:spTree>
    <p:extLst>
      <p:ext uri="{BB962C8B-B14F-4D97-AF65-F5344CB8AC3E}">
        <p14:creationId xmlns:p14="http://schemas.microsoft.com/office/powerpoint/2010/main" val="372918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Игры- занятия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4"/>
            <a:ext cx="7228325" cy="392129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>
                <a:solidFill>
                  <a:schemeClr val="tx1"/>
                </a:solidFill>
              </a:rPr>
              <a:t>Магазин семян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>
                <a:solidFill>
                  <a:schemeClr val="tx1"/>
                </a:solidFill>
              </a:rPr>
              <a:t>Овощной магазин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>
                <a:solidFill>
                  <a:schemeClr val="tx1"/>
                </a:solidFill>
              </a:rPr>
              <a:t>Народная аптека»,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</a:rPr>
              <a:t>«Питомник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«Речной дозор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>
                <a:solidFill>
                  <a:schemeClr val="tx1"/>
                </a:solidFill>
              </a:rPr>
              <a:t>Зоомагазин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«Ветеринарная аптека».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052736"/>
            <a:ext cx="2882900" cy="417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982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Сотрудничество с социумом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Конкурсы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«Юный исследователь лаборатории»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«Советы ученого </a:t>
            </a:r>
            <a:r>
              <a:rPr lang="ru-RU" dirty="0" err="1" smtClean="0"/>
              <a:t>Пробиркина</a:t>
            </a:r>
            <a:r>
              <a:rPr lang="ru-RU" dirty="0" smtClean="0"/>
              <a:t>»</a:t>
            </a:r>
          </a:p>
          <a:p>
            <a:pPr marL="0" indent="0" algn="ctr">
              <a:buNone/>
            </a:pPr>
            <a:r>
              <a:rPr lang="ru-RU" b="1" dirty="0" smtClean="0"/>
              <a:t>Мастерская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«Уроки </a:t>
            </a:r>
            <a:r>
              <a:rPr lang="ru-RU" dirty="0" err="1" smtClean="0"/>
              <a:t>Самоделкина</a:t>
            </a:r>
            <a:r>
              <a:rPr lang="ru-RU" dirty="0" smtClean="0"/>
              <a:t>»</a:t>
            </a:r>
          </a:p>
          <a:p>
            <a:pPr marL="0" indent="0" algn="ctr">
              <a:buNone/>
            </a:pPr>
            <a:r>
              <a:rPr lang="ru-RU" b="1" dirty="0" smtClean="0"/>
              <a:t>Клуб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«Уроки экологической безопасности»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29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Анкетирование, проведение опросов;</a:t>
            </a:r>
          </a:p>
          <a:p>
            <a:r>
              <a:rPr lang="ru-RU" dirty="0" smtClean="0"/>
              <a:t>Родительские собрания, круглые столы, семинары, мастер – классы;</a:t>
            </a:r>
          </a:p>
          <a:p>
            <a:r>
              <a:rPr lang="ru-RU" dirty="0" smtClean="0"/>
              <a:t>Оформление наглядной информации;</a:t>
            </a:r>
          </a:p>
          <a:p>
            <a:r>
              <a:rPr lang="ru-RU" dirty="0" smtClean="0"/>
              <a:t>Совместные досуги, праздники, КВНы, викторины;</a:t>
            </a:r>
          </a:p>
          <a:p>
            <a:r>
              <a:rPr lang="ru-RU" dirty="0" smtClean="0"/>
              <a:t>Участие в тематических выставках, смотрах – конкурсах.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545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4455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 descr="C:\Users\Золотая рыбка\Desktop\Новая папка\IMG202109281135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61443"/>
            <a:ext cx="3690410" cy="492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97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" y="0"/>
            <a:ext cx="2802273" cy="47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335" y="6215"/>
            <a:ext cx="3397665" cy="504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536" y="2810576"/>
            <a:ext cx="2974150" cy="396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300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69314" cy="4210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24" y="980728"/>
            <a:ext cx="2796556" cy="306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481" y="2512840"/>
            <a:ext cx="3575519" cy="4316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20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2961878" cy="3944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926" y="89845"/>
            <a:ext cx="3810000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02013"/>
            <a:ext cx="3925887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602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052736"/>
            <a:ext cx="8712968" cy="36004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0677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234921" y="2852936"/>
            <a:ext cx="4514800" cy="13464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ЭКОЛОГИЧЕСКОЕ ВОСПИТАНИЕ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084168" y="1412776"/>
            <a:ext cx="3059832" cy="158417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Речевое</a:t>
            </a:r>
          </a:p>
          <a:p>
            <a:pPr algn="ctr"/>
            <a:r>
              <a:rPr lang="ru-RU" sz="2000" b="1" dirty="0" smtClean="0"/>
              <a:t>развитие </a:t>
            </a:r>
            <a:endParaRPr lang="ru-RU" sz="2000" b="1" dirty="0"/>
          </a:p>
        </p:txBody>
      </p:sp>
      <p:sp>
        <p:nvSpPr>
          <p:cNvPr id="6" name="Овал 5"/>
          <p:cNvSpPr/>
          <p:nvPr/>
        </p:nvSpPr>
        <p:spPr>
          <a:xfrm>
            <a:off x="5461025" y="5021769"/>
            <a:ext cx="3456384" cy="16561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Социально – коммуникативное развитие</a:t>
            </a:r>
            <a:endParaRPr lang="ru-RU" sz="2000" b="1" dirty="0"/>
          </a:p>
        </p:txBody>
      </p:sp>
      <p:sp>
        <p:nvSpPr>
          <p:cNvPr id="7" name="Овал 6"/>
          <p:cNvSpPr/>
          <p:nvPr/>
        </p:nvSpPr>
        <p:spPr>
          <a:xfrm>
            <a:off x="2857217" y="112911"/>
            <a:ext cx="3384376" cy="14904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Познавательное развитие</a:t>
            </a:r>
            <a:endParaRPr lang="ru-RU" sz="2000" b="1" dirty="0"/>
          </a:p>
        </p:txBody>
      </p:sp>
      <p:sp>
        <p:nvSpPr>
          <p:cNvPr id="8" name="Овал 7"/>
          <p:cNvSpPr/>
          <p:nvPr/>
        </p:nvSpPr>
        <p:spPr>
          <a:xfrm>
            <a:off x="179512" y="1412776"/>
            <a:ext cx="3168352" cy="158417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Физическое</a:t>
            </a:r>
          </a:p>
          <a:p>
            <a:pPr algn="ctr"/>
            <a:r>
              <a:rPr lang="ru-RU" sz="2000" b="1" dirty="0" smtClean="0"/>
              <a:t>развитие</a:t>
            </a:r>
            <a:endParaRPr lang="ru-RU" sz="2000" b="1" dirty="0"/>
          </a:p>
        </p:txBody>
      </p:sp>
      <p:sp>
        <p:nvSpPr>
          <p:cNvPr id="9" name="Овал 8"/>
          <p:cNvSpPr/>
          <p:nvPr/>
        </p:nvSpPr>
        <p:spPr>
          <a:xfrm>
            <a:off x="683568" y="4869160"/>
            <a:ext cx="3456383" cy="16561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Художественно – эстетическое</a:t>
            </a:r>
          </a:p>
          <a:p>
            <a:pPr algn="ctr"/>
            <a:r>
              <a:rPr lang="ru-RU" sz="2000" b="1" dirty="0" smtClean="0"/>
              <a:t>развитие</a:t>
            </a:r>
            <a:endParaRPr lang="ru-RU" sz="2000" b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4510488" y="1715103"/>
            <a:ext cx="0" cy="10335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5292080" y="2203387"/>
            <a:ext cx="720079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940152" y="4077072"/>
            <a:ext cx="602882" cy="868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2697770" y="4199384"/>
            <a:ext cx="650094" cy="669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Прямая со стрелкой 1031"/>
          <p:cNvCxnSpPr/>
          <p:nvPr/>
        </p:nvCxnSpPr>
        <p:spPr>
          <a:xfrm flipH="1" flipV="1">
            <a:off x="3347864" y="2174262"/>
            <a:ext cx="648072" cy="547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08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44180"/>
            <a:ext cx="3600400" cy="3956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92896"/>
            <a:ext cx="3466125" cy="4007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377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Организованная образовательная деятельность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1700808"/>
            <a:ext cx="8028881" cy="43204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</a:rPr>
              <a:t>Типы </a:t>
            </a:r>
            <a:r>
              <a:rPr lang="ru-RU" sz="2800" b="1" dirty="0" smtClean="0">
                <a:solidFill>
                  <a:schemeClr val="tx1"/>
                </a:solidFill>
              </a:rPr>
              <a:t>занятий</a:t>
            </a:r>
            <a:endParaRPr lang="ru-RU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Первично-ознакомительный </a:t>
            </a:r>
            <a:r>
              <a:rPr lang="ru-RU" b="1" dirty="0" smtClean="0">
                <a:solidFill>
                  <a:schemeClr val="tx1"/>
                </a:solidFill>
              </a:rPr>
              <a:t>тип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  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4595773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772" y="3425918"/>
            <a:ext cx="4548227" cy="343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82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3395663"/>
            <a:ext cx="6413500" cy="2337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3392488"/>
            <a:ext cx="6407150" cy="2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" y="3084502"/>
            <a:ext cx="5479511" cy="3755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2656"/>
            <a:ext cx="3746436" cy="4003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967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4322763" cy="320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4087674" cy="3069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464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620688"/>
            <a:ext cx="8013576" cy="79208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Обобщающий тип занятий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57150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77072"/>
            <a:ext cx="57150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112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8328"/>
            <a:ext cx="8003232" cy="7144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Комплексные занятия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5488191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227" y="4021863"/>
            <a:ext cx="57150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91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84400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Углубленно-познавательный тип занятия</a:t>
            </a:r>
            <a:br>
              <a:rPr lang="ru-RU" b="1" dirty="0"/>
            </a:br>
            <a:r>
              <a:rPr lang="ru-RU" sz="2400" dirty="0"/>
              <a:t> На занятиях этого типа педагог использует картины, модели, муляжи, делает яркие сообщения, читает дошкольникам познавательную литературу.</a:t>
            </a:r>
          </a:p>
        </p:txBody>
      </p:sp>
    </p:spTree>
    <p:extLst>
      <p:ext uri="{BB962C8B-B14F-4D97-AF65-F5344CB8AC3E}">
        <p14:creationId xmlns:p14="http://schemas.microsoft.com/office/powerpoint/2010/main" val="30016312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383</TotalTime>
  <Words>141</Words>
  <Application>Microsoft Office PowerPoint</Application>
  <PresentationFormat>Экран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Подготовила: воспитатель мадоу д/с 350 Рыбакова Елена Владимировна </vt:lpstr>
      <vt:lpstr>Презентация PowerPoint</vt:lpstr>
      <vt:lpstr>Презентация PowerPoint</vt:lpstr>
      <vt:lpstr>Организованная образовательная деятельность</vt:lpstr>
      <vt:lpstr>Презентация PowerPoint</vt:lpstr>
      <vt:lpstr>Презентация PowerPoint</vt:lpstr>
      <vt:lpstr>Обобщающий тип занятий</vt:lpstr>
      <vt:lpstr>Комплексные занятия </vt:lpstr>
      <vt:lpstr>Углубленно-познавательный тип занятия  На занятиях этого типа педагог использует картины, модели, муляжи, делает яркие сообщения, читает дошкольникам познавательную литературу.</vt:lpstr>
      <vt:lpstr>Игры- занятия</vt:lpstr>
      <vt:lpstr>Сотрудничество с социумом</vt:lpstr>
      <vt:lpstr>Работа с родителями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формы организации работы с детьми по экологическому воспитанию.</dc:title>
  <dc:creator>Золотая рыбка</dc:creator>
  <cp:lastModifiedBy>Золотая рыбка</cp:lastModifiedBy>
  <cp:revision>23</cp:revision>
  <dcterms:created xsi:type="dcterms:W3CDTF">2023-01-21T05:15:14Z</dcterms:created>
  <dcterms:modified xsi:type="dcterms:W3CDTF">2023-01-26T14:37:32Z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1149242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