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6" r:id="rId4"/>
    <p:sldId id="266" r:id="rId5"/>
    <p:sldId id="258" r:id="rId6"/>
    <p:sldId id="260" r:id="rId7"/>
    <p:sldId id="263" r:id="rId8"/>
    <p:sldId id="261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32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6A7890-6379-42BB-A385-37D09A983507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621337-57D2-4010-8A48-006B3AC4EDD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1. Установите соответствие между царствами и </a:t>
            </a:r>
            <a:r>
              <a:rPr lang="ru-RU" b="1" dirty="0" smtClean="0"/>
              <a:t>представителями</a:t>
            </a:r>
            <a:endParaRPr lang="ru-RU" b="1" dirty="0"/>
          </a:p>
        </p:txBody>
      </p:sp>
      <p:pic>
        <p:nvPicPr>
          <p:cNvPr id="6" name="Рисунок 5" descr="get_file?id=51017"/>
          <p:cNvPicPr/>
          <p:nvPr/>
        </p:nvPicPr>
        <p:blipFill>
          <a:blip r:embed="rId2" cstate="print"/>
          <a:srcRect l="8031" r="6898" b="9524"/>
          <a:stretch>
            <a:fillRect/>
          </a:stretch>
        </p:blipFill>
        <p:spPr bwMode="auto">
          <a:xfrm>
            <a:off x="0" y="188640"/>
            <a:ext cx="2952328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get_file?id=5101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24944"/>
            <a:ext cx="29523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24128" y="5517232"/>
          <a:ext cx="3096344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4086"/>
                <a:gridCol w="810090"/>
                <a:gridCol w="738082"/>
                <a:gridCol w="774086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FF0000"/>
                          </a:solidFill>
                        </a:rPr>
                        <a:t>Б</a:t>
                      </a:r>
                      <a:endParaRPr lang="ru-RU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724128" y="5877272"/>
            <a:ext cx="792088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5877272"/>
            <a:ext cx="792088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28384" y="5877272"/>
            <a:ext cx="792088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5877272"/>
            <a:ext cx="720080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11268" name="Picture 4" descr="https://sdelatsamkak.ru/wp-content/uploads/0/6/4/064c9d1092c79f68e2f5c54f8683ba1f.jpeg"/>
          <p:cNvPicPr>
            <a:picLocks noChangeAspect="1" noChangeArrowheads="1"/>
          </p:cNvPicPr>
          <p:nvPr/>
        </p:nvPicPr>
        <p:blipFill>
          <a:blip r:embed="rId4" cstate="print"/>
          <a:srcRect l="29223" t="7268" r="3806" b="2605"/>
          <a:stretch>
            <a:fillRect/>
          </a:stretch>
        </p:blipFill>
        <p:spPr bwMode="auto">
          <a:xfrm>
            <a:off x="179512" y="2996952"/>
            <a:ext cx="2555123" cy="288032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5580112" y="3429000"/>
            <a:ext cx="33843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1)Бледная поганка</a:t>
            </a:r>
          </a:p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2)Заяц-беляк</a:t>
            </a:r>
          </a:p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3)Одуванчик лекарственный</a:t>
            </a:r>
          </a:p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4)Кишечная палочка</a:t>
            </a:r>
          </a:p>
          <a:p>
            <a:pPr marL="457200" indent="-457200">
              <a:buAutoNum type="arabicParenR"/>
            </a:pP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1270" name="Picture 6" descr="https://avatars.mds.yandex.net/get-mpic/4397559/img_id5702501477419737769.jpeg/orig"/>
          <p:cNvPicPr>
            <a:picLocks noChangeAspect="1" noChangeArrowheads="1"/>
          </p:cNvPicPr>
          <p:nvPr/>
        </p:nvPicPr>
        <p:blipFill>
          <a:blip r:embed="rId5" cstate="print"/>
          <a:srcRect l="9837" r="11470" b="2857"/>
          <a:stretch>
            <a:fillRect/>
          </a:stretch>
        </p:blipFill>
        <p:spPr bwMode="auto">
          <a:xfrm>
            <a:off x="3059832" y="332656"/>
            <a:ext cx="2880320" cy="2448271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79512" y="2492896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5816" y="5733256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Г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5536" y="5661248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71800" y="2492896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948264" y="40466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ЦАРСТВА	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012160" y="2924944"/>
            <a:ext cx="2440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ПРЕДСТАВИТЕЛИ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836712"/>
            <a:ext cx="19305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А</a:t>
            </a:r>
            <a:r>
              <a:rPr lang="ru-RU" sz="2400" b="1" dirty="0" smtClean="0">
                <a:solidFill>
                  <a:srgbClr val="0070C0"/>
                </a:solidFill>
              </a:rPr>
              <a:t>) Бактерии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Б) Растения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В) Животные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Г) Грибы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tipik.ru/wp-content/uploads/2019/08/%D0%9A%D0%B0%D1%80%D1%82%D0%B8%D0%BD%D0%BA%D0%B8-%D0%B6%D0%B8%D0%B2%D0%BE%D1%82%D0%BD%D1%8B%D1%85-%D0%B8-%D0%B8%D1%85-%D1%81%D1%80%D0%B5%D0%B4%D0%B0-%D0%BE%D0%B1%D0%B8%D1%82%D0%B0%D0%BD%D0%B8%D1%8F-0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412776"/>
            <a:ext cx="9144000" cy="54452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404664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66"/>
                </a:solidFill>
              </a:rPr>
              <a:t>Спасибо за внимание!</a:t>
            </a:r>
            <a:endParaRPr lang="ru-RU" sz="48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FF"/>
                </a:solidFill>
              </a:rPr>
              <a:t>Задание 2. Составьте </a:t>
            </a:r>
            <a:r>
              <a:rPr lang="ru-RU" sz="2000" b="1" dirty="0">
                <a:solidFill>
                  <a:srgbClr val="0000FF"/>
                </a:solidFill>
              </a:rPr>
              <a:t>«паспорт» животного, изображенного на рисунке, используя имеющиеся слова.</a:t>
            </a:r>
          </a:p>
          <a:p>
            <a:r>
              <a:rPr lang="ru-RU" dirty="0">
                <a:solidFill>
                  <a:srgbClr val="0000FF"/>
                </a:solidFill>
              </a:rPr>
              <a:t> 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Список слов: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1)  Млекопитающие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2)  </a:t>
            </a:r>
            <a:r>
              <a:rPr lang="ru-RU" sz="2400" b="1" dirty="0" smtClean="0">
                <a:solidFill>
                  <a:srgbClr val="0000FF"/>
                </a:solidFill>
              </a:rPr>
              <a:t>Заяц</a:t>
            </a:r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3)  </a:t>
            </a:r>
            <a:r>
              <a:rPr lang="ru-RU" sz="2400" b="1" dirty="0" smtClean="0">
                <a:solidFill>
                  <a:srgbClr val="0000FF"/>
                </a:solidFill>
              </a:rPr>
              <a:t>Заяц-беляк</a:t>
            </a:r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4)  Животные</a:t>
            </a:r>
          </a:p>
        </p:txBody>
      </p:sp>
      <p:pic>
        <p:nvPicPr>
          <p:cNvPr id="3" name="Picture 4" descr="https://sdelatsamkak.ru/wp-content/uploads/0/6/4/064c9d1092c79f68e2f5c54f8683ba1f.jpeg"/>
          <p:cNvPicPr>
            <a:picLocks noChangeAspect="1" noChangeArrowheads="1"/>
          </p:cNvPicPr>
          <p:nvPr/>
        </p:nvPicPr>
        <p:blipFill>
          <a:blip r:embed="rId2" cstate="print"/>
          <a:srcRect l="29223" t="7268" r="3806" b="2605"/>
          <a:stretch>
            <a:fillRect/>
          </a:stretch>
        </p:blipFill>
        <p:spPr bwMode="auto">
          <a:xfrm>
            <a:off x="4211960" y="548680"/>
            <a:ext cx="3888432" cy="4383323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5301208"/>
          <a:ext cx="6096000" cy="467551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Царство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4941168"/>
            <a:ext cx="568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Номера правильных ответов занесите в поля таблицы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733256"/>
            <a:ext cx="1512168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733256"/>
            <a:ext cx="1584176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5733256"/>
            <a:ext cx="1512168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5733256"/>
            <a:ext cx="1584176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1. Установите соответствие между царствами и </a:t>
            </a:r>
            <a:r>
              <a:rPr lang="ru-RU" b="1" dirty="0" smtClean="0"/>
              <a:t>представителями</a:t>
            </a:r>
            <a:endParaRPr lang="ru-RU" b="1" dirty="0"/>
          </a:p>
        </p:txBody>
      </p:sp>
      <p:pic>
        <p:nvPicPr>
          <p:cNvPr id="6" name="Рисунок 5" descr="get_file?id=51017"/>
          <p:cNvPicPr/>
          <p:nvPr/>
        </p:nvPicPr>
        <p:blipFill>
          <a:blip r:embed="rId2" cstate="print"/>
          <a:srcRect l="8031" r="6898" b="9524"/>
          <a:stretch>
            <a:fillRect/>
          </a:stretch>
        </p:blipFill>
        <p:spPr bwMode="auto">
          <a:xfrm>
            <a:off x="0" y="188640"/>
            <a:ext cx="2952328" cy="28803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get_file?id=5101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2924944"/>
            <a:ext cx="29523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24128" y="5517232"/>
          <a:ext cx="3096344" cy="396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74086"/>
                <a:gridCol w="810090"/>
                <a:gridCol w="738082"/>
                <a:gridCol w="774086"/>
              </a:tblGrid>
              <a:tr h="14401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А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i="1" dirty="0" smtClean="0">
                          <a:solidFill>
                            <a:srgbClr val="FF0000"/>
                          </a:solidFill>
                        </a:rPr>
                        <a:t>Б</a:t>
                      </a:r>
                      <a:endParaRPr lang="ru-RU" sz="2000" b="1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В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rgbClr val="FF0000"/>
                          </a:solidFill>
                        </a:rPr>
                        <a:t>Г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5724128" y="5877272"/>
            <a:ext cx="792088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4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516216" y="5877272"/>
            <a:ext cx="792088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3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8028384" y="5877272"/>
            <a:ext cx="792088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0070C0"/>
                </a:solidFill>
              </a:rPr>
              <a:t>1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308304" y="5877272"/>
            <a:ext cx="720080" cy="432048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70C0"/>
                </a:solidFill>
              </a:rPr>
              <a:t>2</a:t>
            </a:r>
          </a:p>
        </p:txBody>
      </p:sp>
      <p:pic>
        <p:nvPicPr>
          <p:cNvPr id="11268" name="Picture 4" descr="https://sdelatsamkak.ru/wp-content/uploads/0/6/4/064c9d1092c79f68e2f5c54f8683ba1f.jpeg"/>
          <p:cNvPicPr>
            <a:picLocks noChangeAspect="1" noChangeArrowheads="1"/>
          </p:cNvPicPr>
          <p:nvPr/>
        </p:nvPicPr>
        <p:blipFill>
          <a:blip r:embed="rId4" cstate="print"/>
          <a:srcRect l="29223" t="7268" r="3806" b="2605"/>
          <a:stretch>
            <a:fillRect/>
          </a:stretch>
        </p:blipFill>
        <p:spPr bwMode="auto">
          <a:xfrm>
            <a:off x="179512" y="2996952"/>
            <a:ext cx="2555123" cy="2880320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5580112" y="3429000"/>
            <a:ext cx="338437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1)Бледная поганка</a:t>
            </a:r>
          </a:p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2)Заяц-беляк</a:t>
            </a:r>
          </a:p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3)Одуванчик лекарственный</a:t>
            </a:r>
          </a:p>
          <a:p>
            <a:pPr marL="457200" indent="-457200"/>
            <a:r>
              <a:rPr lang="ru-RU" sz="2000" b="1" dirty="0" smtClean="0">
                <a:solidFill>
                  <a:srgbClr val="0070C0"/>
                </a:solidFill>
              </a:rPr>
              <a:t>4)Кишечная палочка</a:t>
            </a:r>
          </a:p>
          <a:p>
            <a:pPr marL="457200" indent="-457200">
              <a:buAutoNum type="arabicParenR"/>
            </a:pPr>
            <a:endParaRPr lang="ru-RU" sz="2000" b="1" dirty="0">
              <a:solidFill>
                <a:srgbClr val="0070C0"/>
              </a:solidFill>
            </a:endParaRPr>
          </a:p>
        </p:txBody>
      </p:sp>
      <p:pic>
        <p:nvPicPr>
          <p:cNvPr id="11270" name="Picture 6" descr="https://avatars.mds.yandex.net/get-mpic/4397559/img_id5702501477419737769.jpeg/orig"/>
          <p:cNvPicPr>
            <a:picLocks noChangeAspect="1" noChangeArrowheads="1"/>
          </p:cNvPicPr>
          <p:nvPr/>
        </p:nvPicPr>
        <p:blipFill>
          <a:blip r:embed="rId5" cstate="print"/>
          <a:srcRect l="9837" r="11470" b="2857"/>
          <a:stretch>
            <a:fillRect/>
          </a:stretch>
        </p:blipFill>
        <p:spPr bwMode="auto">
          <a:xfrm>
            <a:off x="3059832" y="332656"/>
            <a:ext cx="2880320" cy="2448271"/>
          </a:xfrm>
          <a:prstGeom prst="rect">
            <a:avLst/>
          </a:prstGeom>
          <a:noFill/>
        </p:spPr>
      </p:pic>
      <p:sp>
        <p:nvSpPr>
          <p:cNvPr id="26" name="TextBox 25"/>
          <p:cNvSpPr txBox="1"/>
          <p:nvPr/>
        </p:nvSpPr>
        <p:spPr>
          <a:xfrm>
            <a:off x="179512" y="2492896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А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915816" y="5733256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Г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95536" y="5661248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В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2771800" y="2492896"/>
            <a:ext cx="50405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Б</a:t>
            </a:r>
          </a:p>
        </p:txBody>
      </p:sp>
      <p:sp>
        <p:nvSpPr>
          <p:cNvPr id="32" name="Прямоугольник 31"/>
          <p:cNvSpPr/>
          <p:nvPr/>
        </p:nvSpPr>
        <p:spPr>
          <a:xfrm>
            <a:off x="6948264" y="404664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ЦАРСТВА	</a:t>
            </a:r>
          </a:p>
        </p:txBody>
      </p:sp>
      <p:sp>
        <p:nvSpPr>
          <p:cNvPr id="34" name="Прямоугольник 33"/>
          <p:cNvSpPr/>
          <p:nvPr/>
        </p:nvSpPr>
        <p:spPr>
          <a:xfrm>
            <a:off x="6012160" y="2924944"/>
            <a:ext cx="2440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</a:rPr>
              <a:t>ПРЕДСТАВИТЕЛИ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6948264" y="836712"/>
            <a:ext cx="1930593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</a:rPr>
              <a:t>А</a:t>
            </a:r>
            <a:r>
              <a:rPr lang="ru-RU" sz="2400" b="1" dirty="0" smtClean="0">
                <a:solidFill>
                  <a:srgbClr val="0070C0"/>
                </a:solidFill>
              </a:rPr>
              <a:t>) Бактерии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Б) Растения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В) Животные</a:t>
            </a:r>
          </a:p>
          <a:p>
            <a:r>
              <a:rPr lang="ru-RU" sz="2400" b="1" dirty="0" smtClean="0">
                <a:solidFill>
                  <a:srgbClr val="0070C0"/>
                </a:solidFill>
              </a:rPr>
              <a:t>Г) Грибы</a:t>
            </a:r>
            <a:endParaRPr lang="ru-RU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00FF"/>
                </a:solidFill>
              </a:rPr>
              <a:t>Задание 2. Составьте </a:t>
            </a:r>
            <a:r>
              <a:rPr lang="ru-RU" sz="2000" b="1" dirty="0">
                <a:solidFill>
                  <a:srgbClr val="0000FF"/>
                </a:solidFill>
              </a:rPr>
              <a:t>«паспорт» животного, изображенного на рисунке, используя имеющиеся слова.</a:t>
            </a:r>
          </a:p>
          <a:p>
            <a:r>
              <a:rPr lang="ru-RU" dirty="0">
                <a:solidFill>
                  <a:srgbClr val="0000FF"/>
                </a:solidFill>
              </a:rPr>
              <a:t> 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Список слов: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1)  Млекопитающие</a:t>
            </a:r>
          </a:p>
          <a:p>
            <a:r>
              <a:rPr lang="ru-RU" sz="2400" b="1" dirty="0">
                <a:solidFill>
                  <a:srgbClr val="0000FF"/>
                </a:solidFill>
              </a:rPr>
              <a:t>2)  </a:t>
            </a:r>
            <a:r>
              <a:rPr lang="ru-RU" sz="2400" b="1" dirty="0" smtClean="0">
                <a:solidFill>
                  <a:srgbClr val="0000FF"/>
                </a:solidFill>
              </a:rPr>
              <a:t>Заяц</a:t>
            </a:r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3)  </a:t>
            </a:r>
            <a:r>
              <a:rPr lang="ru-RU" sz="2400" b="1" dirty="0" smtClean="0">
                <a:solidFill>
                  <a:srgbClr val="0000FF"/>
                </a:solidFill>
              </a:rPr>
              <a:t>Заяц-беляк</a:t>
            </a:r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rgbClr val="0000FF"/>
                </a:solidFill>
              </a:rPr>
              <a:t>4)  Животные</a:t>
            </a:r>
          </a:p>
        </p:txBody>
      </p:sp>
      <p:pic>
        <p:nvPicPr>
          <p:cNvPr id="3" name="Picture 4" descr="https://sdelatsamkak.ru/wp-content/uploads/0/6/4/064c9d1092c79f68e2f5c54f8683ba1f.jpeg"/>
          <p:cNvPicPr>
            <a:picLocks noChangeAspect="1" noChangeArrowheads="1"/>
          </p:cNvPicPr>
          <p:nvPr/>
        </p:nvPicPr>
        <p:blipFill>
          <a:blip r:embed="rId2" cstate="print"/>
          <a:srcRect l="29223" t="7268" r="3806" b="2605"/>
          <a:stretch>
            <a:fillRect/>
          </a:stretch>
        </p:blipFill>
        <p:spPr bwMode="auto">
          <a:xfrm>
            <a:off x="4067944" y="764703"/>
            <a:ext cx="3888432" cy="4383323"/>
          </a:xfrm>
          <a:prstGeom prst="rect">
            <a:avLst/>
          </a:prstGeom>
          <a:noFill/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23528" y="5301208"/>
          <a:ext cx="6096000" cy="467551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Царство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Класс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Род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375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Вид</a:t>
                      </a:r>
                    </a:p>
                  </a:txBody>
                  <a:tcPr marL="38100" marR="38100" marT="38100" marB="3810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467544" y="4941168"/>
            <a:ext cx="5687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00FF"/>
                </a:solidFill>
              </a:rPr>
              <a:t>Номера правильных ответов занесите в поля таблицы </a:t>
            </a: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5733256"/>
            <a:ext cx="1512168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4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835696" y="5733256"/>
            <a:ext cx="1584176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47864" y="5733256"/>
            <a:ext cx="1512168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2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60032" y="5733256"/>
            <a:ext cx="1584176" cy="504056"/>
          </a:xfrm>
          <a:prstGeom prst="rect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ертикальный свиток 2"/>
          <p:cNvSpPr/>
          <p:nvPr/>
        </p:nvSpPr>
        <p:spPr>
          <a:xfrm>
            <a:off x="1511152" y="0"/>
            <a:ext cx="7632848" cy="6858000"/>
          </a:xfrm>
          <a:prstGeom prst="verticalScroll">
            <a:avLst/>
          </a:prstGeom>
          <a:ln>
            <a:solidFill>
              <a:srgbClr val="0000FF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dirty="0">
              <a:solidFill>
                <a:schemeClr val="tx1"/>
              </a:solidFill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22 февраля стартуют Олимпийские игры среди животных.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стартовой линии выстроились спортсмены, которые продолжительное время проводили подготовку  к замечательному событию.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Перед стартом корреспондент газеты «Необычное в природе»  взял интервью у будущих звезд олимпиады. 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Первым дал интервью Воробей. Для победы в олимпиаде он готов покорять земные недра.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Вторым на стартовой линии стоит Дождевой червь. Он готов покорять воздушное пространство.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Третьей на стартовой линии стояла Рыба. Она готова бороться за первенство в наземно-воздушном пространстве.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Четвертым на стартовой линии стоит Муха. Она рвется в водное пространство. </a:t>
            </a:r>
          </a:p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Корреспондент пришел в недоумение.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79912" y="332656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Внимание! Внимание!</a:t>
            </a:r>
            <a:endParaRPr lang="ru-RU" sz="2400" b="1" dirty="0"/>
          </a:p>
        </p:txBody>
      </p:sp>
      <p:sp>
        <p:nvSpPr>
          <p:cNvPr id="15363" name="AutoShape 3" descr="https://gymn1-sochi.ru/800/600/https/cs5.pikabu.ru/post_img/2015/12/02/0/og_og_14490062432748185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5" name="AutoShape 5" descr="https://gymn1-sochi.ru/800/600/https/cs5.pikabu.ru/post_img/2015/12/02/0/og_og_144900624327481859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2" cstate="print"/>
          <a:srcRect l="10000" t="12629" r="13461"/>
          <a:stretch>
            <a:fillRect/>
          </a:stretch>
        </p:blipFill>
        <p:spPr bwMode="auto">
          <a:xfrm rot="20950483">
            <a:off x="109958" y="174996"/>
            <a:ext cx="1992329" cy="13596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11" descr="http://madou160.ru/upload/information_system_51/3/1/6/item_31666/item_316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995368">
            <a:off x="294757" y="1713423"/>
            <a:ext cx="1921402" cy="1486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7" name="AutoShape 7" descr="https://avatars.mds.yandex.net/i?id=d899e17da3896771452a9523cb3bdcdbe45c0d76-8497325-images-thumbs&amp;n=1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" name="Picture 2" descr="https://avatars.mds.yandex.net/i?id=d899e17da3896771452a9523cb3bdcdbe45c0d76-8497325-images-thumbs&amp;n=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93134">
            <a:off x="429476" y="3362649"/>
            <a:ext cx="1825627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991241">
            <a:off x="462231" y="4991104"/>
            <a:ext cx="1728192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AutoShape 4" descr="https://papik.pro/uploads/posts/2021-09/1631777835_12-papik-pro-p-prikolnii-risunok-mukhi-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5" name="AutoShape 7" descr="https://1.bp.blogspot.com/-chrdrlBRvRs/YWKksoUv5GI/AAAAAAAABsQ/JbzKb2e5oLU3kxtXgRaa7e3W44udOpZPQCLcBGAsYHQ/s1058/%25D1%2581%25D1%2580%25D0%25B5%25D0%25B4%25D1%258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2" cstate="print"/>
          <a:srcRect l="3538" t="2751" r="2751" b="4851"/>
          <a:stretch>
            <a:fillRect/>
          </a:stretch>
        </p:blipFill>
        <p:spPr bwMode="auto">
          <a:xfrm>
            <a:off x="0" y="764704"/>
            <a:ext cx="9144000" cy="6093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" y="1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66"/>
                </a:solidFill>
              </a:rPr>
              <a:t>Тема урока: Среда обитания живых организмов</a:t>
            </a:r>
            <a:endParaRPr lang="ru-RU" sz="32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kipmu.ru/wp-content/uploads/srdobtn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8101"/>
            <a:ext cx="9191625" cy="6896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royallib.com/zip_emu/br/437/437821/_031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60755" y="2996952"/>
            <a:ext cx="5483245" cy="3861048"/>
          </a:xfrm>
          <a:prstGeom prst="rect">
            <a:avLst/>
          </a:prstGeom>
          <a:noFill/>
        </p:spPr>
      </p:pic>
      <p:pic>
        <p:nvPicPr>
          <p:cNvPr id="18436" name="Picture 4" descr="https://ae01.alicdn.com/kf/H67ad28da42b8464b96c825c290dad4f6b/40-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707904" cy="4634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s://img2.freepng.ru/20190826/gte/transparent-orange-5d663e5abe1256.4210849715669817227785.jpg"/>
          <p:cNvPicPr>
            <a:picLocks noChangeAspect="1" noChangeArrowheads="1"/>
          </p:cNvPicPr>
          <p:nvPr/>
        </p:nvPicPr>
        <p:blipFill>
          <a:blip r:embed="rId4" cstate="print"/>
          <a:srcRect l="13907" r="14694" b="3233"/>
          <a:stretch>
            <a:fillRect/>
          </a:stretch>
        </p:blipFill>
        <p:spPr bwMode="auto">
          <a:xfrm>
            <a:off x="4067944" y="0"/>
            <a:ext cx="4267235" cy="3212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b="9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Домашнее задание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C7CBF0-0001-463A-BB5A-C279A9B2FD9D}" type="datetime1">
              <a:rPr lang="ru-RU" smtClean="0"/>
              <a:pPr/>
              <a:t>01.02.2023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C407BD-853B-46A1-843C-683891926B35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27650" name="Picture 2" descr="http://justclickit.ru/flash/book/book%20(50)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1428750" cy="952500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251520" y="1658997"/>
            <a:ext cx="85689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1.Параграф 16, стр.110 (пересказ)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Творческое задание: на примере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любого животного описать, как оно приспособилось к условиям обитания?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Составить мини-рассказ (по желанию)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Составить кроссворд «Среды обитания»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</TotalTime>
  <Words>300</Words>
  <Application>Microsoft Office PowerPoint</Application>
  <PresentationFormat>Экран (4:3)</PresentationFormat>
  <Paragraphs>91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Домашнее задание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Долаана</dc:creator>
  <cp:lastModifiedBy>Долаана</cp:lastModifiedBy>
  <cp:revision>17</cp:revision>
  <dcterms:created xsi:type="dcterms:W3CDTF">2023-01-25T03:51:14Z</dcterms:created>
  <dcterms:modified xsi:type="dcterms:W3CDTF">2023-02-01T10:23:22Z</dcterms:modified>
</cp:coreProperties>
</file>