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71" r:id="rId5"/>
    <p:sldId id="273" r:id="rId6"/>
    <p:sldId id="267" r:id="rId7"/>
    <p:sldId id="268" r:id="rId8"/>
    <p:sldId id="27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0D19"/>
    <a:srgbClr val="00C0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59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0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11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2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083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3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110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7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563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94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F7D19-5588-4999-9ACE-97F476DC9FAC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C9078-667C-4E17-81DD-67A0DA17E8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4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9752"/>
            <a:ext cx="12192001" cy="6856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1051" y="2573383"/>
            <a:ext cx="8608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B30D19"/>
                </a:solidFill>
                <a:latin typeface="Sitka Display" panose="02000505000000020004" pitchFamily="2" charset="0"/>
              </a:rPr>
              <a:t>ПЛОВ ИЗ ИНДЕЙКИ</a:t>
            </a:r>
            <a:endParaRPr lang="ru-RU" sz="6000" b="1" i="1" dirty="0">
              <a:solidFill>
                <a:srgbClr val="B30D19"/>
              </a:solidFill>
              <a:latin typeface="Sitka Display" panose="02000505000000020004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12571" y="3827416"/>
            <a:ext cx="78769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Sitka Display" panose="02000505000000020004" pitchFamily="2" charset="0"/>
              </a:rPr>
              <a:t>работу выполнила: </a:t>
            </a:r>
            <a:r>
              <a:rPr lang="ru-RU" sz="2400" b="1" i="1" dirty="0" err="1" smtClean="0">
                <a:solidFill>
                  <a:srgbClr val="FF0000"/>
                </a:solidFill>
                <a:latin typeface="Sitka Display" panose="02000505000000020004" pitchFamily="2" charset="0"/>
              </a:rPr>
              <a:t>Осмонова</a:t>
            </a:r>
            <a:r>
              <a:rPr lang="ru-RU" sz="2400" b="1" i="1" dirty="0" smtClean="0">
                <a:solidFill>
                  <a:srgbClr val="FF0000"/>
                </a:solidFill>
                <a:latin typeface="Sitka Display" panose="02000505000000020004" pitchFamily="2" charset="0"/>
              </a:rPr>
              <a:t> Марина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Sitka Display" panose="02000505000000020004" pitchFamily="2" charset="0"/>
              </a:rPr>
              <a:t>ученица 4 класса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Sitka Display" panose="02000505000000020004" pitchFamily="2" charset="0"/>
              </a:rPr>
              <a:t>МОУ «СОШ </a:t>
            </a:r>
            <a:r>
              <a:rPr lang="ru-RU" sz="2400" b="1" i="1" dirty="0" err="1" smtClean="0">
                <a:solidFill>
                  <a:srgbClr val="FF0000"/>
                </a:solidFill>
                <a:latin typeface="Sitka Display" panose="02000505000000020004" pitchFamily="2" charset="0"/>
              </a:rPr>
              <a:t>с.Балаши</a:t>
            </a:r>
            <a:r>
              <a:rPr lang="ru-RU" sz="2400" b="1" i="1" dirty="0" smtClean="0">
                <a:solidFill>
                  <a:srgbClr val="FF0000"/>
                </a:solidFill>
                <a:latin typeface="Sitka Display" panose="02000505000000020004" pitchFamily="2" charset="0"/>
              </a:rPr>
              <a:t>»</a:t>
            </a:r>
          </a:p>
          <a:p>
            <a:pPr algn="ctr"/>
            <a:r>
              <a:rPr lang="ru-RU" sz="2400" b="1" i="1" dirty="0" err="1" smtClean="0">
                <a:solidFill>
                  <a:srgbClr val="FF0000"/>
                </a:solidFill>
                <a:latin typeface="Sitka Display" panose="02000505000000020004" pitchFamily="2" charset="0"/>
              </a:rPr>
              <a:t>Озинского</a:t>
            </a:r>
            <a:r>
              <a:rPr lang="ru-RU" sz="2400" b="1" i="1" dirty="0" smtClean="0">
                <a:solidFill>
                  <a:srgbClr val="FF0000"/>
                </a:solidFill>
                <a:latin typeface="Sitka Display" panose="02000505000000020004" pitchFamily="2" charset="0"/>
              </a:rPr>
              <a:t> района  Саратовской области  </a:t>
            </a:r>
            <a:endParaRPr lang="ru-RU" sz="2400" b="1" i="1" dirty="0">
              <a:solidFill>
                <a:srgbClr val="FF0000"/>
              </a:solidFill>
              <a:latin typeface="Sitka Display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0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03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28800" y="1005840"/>
            <a:ext cx="825572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i="1" dirty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Одно из любимых блюд </a:t>
            </a:r>
            <a:r>
              <a:rPr lang="ru-RU" sz="2400" b="1" i="1" dirty="0" smtClean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нашей семьи </a:t>
            </a:r>
            <a:r>
              <a:rPr lang="ru-RU" sz="2400" b="1" i="1" dirty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– это </a:t>
            </a:r>
            <a:r>
              <a:rPr lang="ru-RU" sz="2400" b="1" i="1" dirty="0" smtClean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плов</a:t>
            </a:r>
            <a:r>
              <a:rPr lang="ru-RU" sz="2400" b="1" i="1" dirty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. В каждой семье его готовят по своему. </a:t>
            </a:r>
            <a:r>
              <a:rPr lang="ru-RU" sz="2400" b="1" i="1" dirty="0" smtClean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Но  основа плова всегда </a:t>
            </a:r>
            <a:r>
              <a:rPr lang="ru-RU" sz="2400" b="1" i="1" dirty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остается </a:t>
            </a:r>
            <a:r>
              <a:rPr lang="ru-RU" sz="2400" b="1" i="1" dirty="0" smtClean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одинаковой:  </a:t>
            </a:r>
            <a:r>
              <a:rPr lang="ru-RU" sz="2400" b="1" i="1" dirty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мясо, рис, лук, морковь и специи. Как бы его не приготовили – это всегда безумно вкусно и очень сытно</a:t>
            </a:r>
            <a:r>
              <a:rPr lang="ru-RU" sz="2400" b="1" i="1" dirty="0" smtClean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. </a:t>
            </a:r>
            <a:r>
              <a:rPr lang="ru-RU" sz="2400" b="1" i="1" dirty="0" smtClean="0">
                <a:solidFill>
                  <a:srgbClr val="B30D19"/>
                </a:solidFill>
                <a:effectLst/>
                <a:latin typeface="Sitka Display" panose="02000505000000020004" pitchFamily="2" charset="0"/>
              </a:rPr>
              <a:t>Это блюдо несложное в приготовлении. </a:t>
            </a:r>
          </a:p>
          <a:p>
            <a:pPr lvl="0" algn="just"/>
            <a:r>
              <a:rPr lang="ru-RU" sz="2400" b="1" i="1" dirty="0" smtClean="0">
                <a:solidFill>
                  <a:srgbClr val="B30D19"/>
                </a:solidFill>
                <a:latin typeface="Sitka Display" panose="02000505000000020004" pitchFamily="2" charset="0"/>
                <a:ea typeface="Yu Gothic UI Semilight" panose="020B0400000000000000" pitchFamily="34" charset="-128"/>
              </a:rPr>
              <a:t>Я приготовлю плов по рецепту моей мамы. И это будет плов из индейки.</a:t>
            </a:r>
            <a:r>
              <a:rPr lang="ru-RU" sz="2400" b="1" i="1" dirty="0" smtClean="0">
                <a:solidFill>
                  <a:srgbClr val="B30D19"/>
                </a:solidFill>
                <a:effectLst/>
                <a:latin typeface="Sitka Display" panose="02000505000000020004" pitchFamily="2" charset="0"/>
              </a:rPr>
              <a:t> И если кто-то скажет «Какой плов может получиться из птицы?!», я отвечу: «Очень вкусный!!!». Мясо индейки  нежное, плов из индейки получается  насыщенным, и не слишком жирным, но очень  сытным.  </a:t>
            </a:r>
            <a:endParaRPr lang="ru-RU" sz="2400" b="1" i="1" dirty="0">
              <a:solidFill>
                <a:srgbClr val="B30D19"/>
              </a:solidFill>
              <a:latin typeface="Sitka Display" panose="02000505000000020004" pitchFamily="2" charset="0"/>
              <a:ea typeface="Yu Gothic UI Semilight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07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329"/>
            <a:ext cx="12192000" cy="68803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45474" y="813525"/>
            <a:ext cx="68057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Sitka Display" panose="02000505000000020004" pitchFamily="2" charset="0"/>
                <a:ea typeface="Yu Gothic UI Semilight" panose="020B0400000000000000" pitchFamily="34" charset="-128"/>
                <a:cs typeface="+mn-cs"/>
              </a:rPr>
              <a:t>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Sitka Display" panose="02000505000000020004" pitchFamily="2" charset="0"/>
              <a:ea typeface="Yu Gothic UI Semilight" panose="020B0400000000000000" pitchFamily="34" charset="-128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39180" y="673963"/>
            <a:ext cx="5755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  <a:latin typeface="Sitka Display" panose="02000505000000020004" pitchFamily="2" charset="0"/>
              </a:rPr>
              <a:t>Ингредиенты для плова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90503" y="1690688"/>
            <a:ext cx="67534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Мясо индейки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 — 500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гр.</a:t>
            </a: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Рис 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 — 1,5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ст. </a:t>
            </a: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Лук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репчатый  —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 500 гр.</a:t>
            </a: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Морковь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 —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500 гр.</a:t>
            </a: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Масло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растительное  — 0,5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ст. </a:t>
            </a: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Чеснок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 —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8-10 зубчиков</a:t>
            </a: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Соль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 —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по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вкусу </a:t>
            </a:r>
            <a:endParaRPr lang="ru-RU" sz="2000" i="1" dirty="0" smtClean="0">
              <a:solidFill>
                <a:srgbClr val="C00000"/>
              </a:solidFill>
              <a:latin typeface="Sitka Display" panose="02000505000000020004" pitchFamily="2" charset="0"/>
            </a:endParaRPr>
          </a:p>
          <a:p>
            <a:pPr lvl="0"/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Смесь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перцев  —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по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вкусу </a:t>
            </a:r>
            <a:endParaRPr lang="ru-RU" sz="2000" i="1" dirty="0" smtClean="0">
              <a:solidFill>
                <a:srgbClr val="C00000"/>
              </a:solidFill>
              <a:latin typeface="Sitka Display" panose="02000505000000020004" pitchFamily="2" charset="0"/>
            </a:endParaRPr>
          </a:p>
          <a:p>
            <a:pPr lvl="0"/>
            <a:r>
              <a:rPr lang="ru-RU" sz="2000" i="1" dirty="0" err="1" smtClean="0">
                <a:solidFill>
                  <a:srgbClr val="C00000"/>
                </a:solidFill>
                <a:latin typeface="Sitka Display" panose="02000505000000020004" pitchFamily="2" charset="0"/>
              </a:rPr>
              <a:t>Зира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, шафран, куркума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 — </a:t>
            </a:r>
            <a:r>
              <a:rPr lang="ru-RU" sz="20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по </a:t>
            </a:r>
            <a:r>
              <a:rPr lang="ru-RU" sz="2000" i="1" dirty="0">
                <a:solidFill>
                  <a:srgbClr val="C00000"/>
                </a:solidFill>
                <a:latin typeface="Sitka Display" panose="02000505000000020004" pitchFamily="2" charset="0"/>
              </a:rPr>
              <a:t>вкусу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0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329"/>
            <a:ext cx="12192000" cy="68803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45474" y="813525"/>
            <a:ext cx="68057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Sitka Display" panose="02000505000000020004" pitchFamily="2" charset="0"/>
                <a:ea typeface="Yu Gothic UI Semilight" panose="020B0400000000000000" pitchFamily="34" charset="-128"/>
                <a:cs typeface="+mn-cs"/>
              </a:rPr>
              <a:t>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Sitka Display" panose="02000505000000020004" pitchFamily="2" charset="0"/>
              <a:ea typeface="Yu Gothic UI Semilight" panose="020B0400000000000000" pitchFamily="34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1370" y="2005034"/>
            <a:ext cx="23905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Мясо порезать кусочками, лук полукольцами, морковь соломкой.</a:t>
            </a:r>
            <a:endParaRPr lang="ru-RU" sz="2400" i="1" dirty="0">
              <a:solidFill>
                <a:srgbClr val="C00000"/>
              </a:solidFill>
              <a:latin typeface="Sitka Display" panose="02000505000000020004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8391" y="2649217"/>
            <a:ext cx="3156587" cy="42087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830" y="91441"/>
            <a:ext cx="3008540" cy="401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87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329"/>
            <a:ext cx="12192000" cy="68803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45474" y="813525"/>
            <a:ext cx="68057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Sitka Display" panose="02000505000000020004" pitchFamily="2" charset="0"/>
                <a:ea typeface="Yu Gothic UI Semilight" panose="020B0400000000000000" pitchFamily="34" charset="-128"/>
                <a:cs typeface="+mn-cs"/>
              </a:rPr>
              <a:t>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Sitka Display" panose="02000505000000020004" pitchFamily="2" charset="0"/>
              <a:ea typeface="Yu Gothic UI Semilight" panose="020B0400000000000000" pitchFamily="34" charset="-128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37243" y="1434494"/>
            <a:ext cx="26040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В казан налить растительное масло и нагреть. 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В раскаленное масло добавить лук, слегка обжарить, добавить морковь.  </a:t>
            </a:r>
            <a:endParaRPr lang="ru-RU" sz="2400" i="1" dirty="0">
              <a:solidFill>
                <a:srgbClr val="C00000"/>
              </a:solidFill>
              <a:latin typeface="Sitka Display" panose="02000505000000020004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129" y="130629"/>
            <a:ext cx="3037114" cy="4049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1954" y="2643640"/>
            <a:ext cx="3109063" cy="414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87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03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32811" y="2220686"/>
            <a:ext cx="2651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Через 4-5 минут добавить к овощам мясо и жарить до золотистой корочки.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858" y="267018"/>
            <a:ext cx="2930502" cy="3907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5467" y="2651759"/>
            <a:ext cx="3171427" cy="4228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6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8032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82343" y="2808514"/>
            <a:ext cx="45328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Затем засыпать рис. Посолить</a:t>
            </a:r>
            <a:r>
              <a:rPr lang="ru-RU" sz="2400" i="1" dirty="0">
                <a:solidFill>
                  <a:srgbClr val="C00000"/>
                </a:solidFill>
                <a:latin typeface="Sitka Display" panose="02000505000000020004" pitchFamily="2" charset="0"/>
              </a:rPr>
              <a:t>, добавить специи, воткнуть очищенные дольки чеснока. Залить водой так, чтобы она на 1 палец покрывала </a:t>
            </a:r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рис. </a:t>
            </a:r>
          </a:p>
          <a:p>
            <a:pPr lvl="0"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Готовить </a:t>
            </a:r>
            <a:r>
              <a:rPr lang="ru-RU" sz="2400" i="1" dirty="0">
                <a:solidFill>
                  <a:srgbClr val="C00000"/>
                </a:solidFill>
                <a:latin typeface="Sitka Display" panose="02000505000000020004" pitchFamily="2" charset="0"/>
              </a:rPr>
              <a:t>на медленном огне под крышкой 40-45 минут - до готовности риса. </a:t>
            </a:r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 </a:t>
            </a:r>
            <a:endParaRPr lang="ru-RU" sz="2400" i="1" dirty="0">
              <a:solidFill>
                <a:srgbClr val="C00000"/>
              </a:solidFill>
              <a:latin typeface="Sitka Display" panose="02000505000000020004" pitchFamily="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7861" y="260169"/>
            <a:ext cx="3204482" cy="427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59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329"/>
            <a:ext cx="12192000" cy="688032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45474" y="813525"/>
            <a:ext cx="68057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Sitka Display" panose="02000505000000020004" pitchFamily="2" charset="0"/>
                <a:ea typeface="Yu Gothic UI Semilight" panose="020B0400000000000000" pitchFamily="34" charset="-128"/>
                <a:cs typeface="+mn-cs"/>
              </a:rPr>
              <a:t>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Sitka Display" panose="02000505000000020004" pitchFamily="2" charset="0"/>
              <a:ea typeface="Yu Gothic UI Semilight" panose="020B0400000000000000" pitchFamily="34" charset="-128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06730" y="718457"/>
            <a:ext cx="41670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C00000"/>
                </a:solidFill>
                <a:latin typeface="Sitka Display" panose="02000505000000020004" pitchFamily="2" charset="0"/>
              </a:rPr>
              <a:t>Готовый плов с индейкой перемешать, выложить на блюдо и подать на стол горячим. </a:t>
            </a:r>
            <a:endParaRPr lang="ru-RU" sz="2400" i="1" dirty="0" smtClean="0">
              <a:solidFill>
                <a:srgbClr val="C00000"/>
              </a:solidFill>
              <a:latin typeface="Sitka Display" panose="02000505000000020004" pitchFamily="2" charset="0"/>
            </a:endParaRP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Невероятный аромат, сказочный вкус этого блюда никого не оставит равнодушным. 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Sitka Display" panose="02000505000000020004" pitchFamily="2" charset="0"/>
              </a:rPr>
              <a:t>Приятного аппетита!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988236"/>
            <a:ext cx="3429161" cy="457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95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249</Words>
  <Application>Microsoft Office PowerPoint</Application>
  <PresentationFormat>Широкоэкранный</PresentationFormat>
  <Paragraphs>30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Yu Gothic UI Semilight</vt:lpstr>
      <vt:lpstr>Arial</vt:lpstr>
      <vt:lpstr>Calibri</vt:lpstr>
      <vt:lpstr>Calibri Light</vt:lpstr>
      <vt:lpstr>Open Sans</vt:lpstr>
      <vt:lpstr>Sitka Display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10</cp:revision>
  <dcterms:created xsi:type="dcterms:W3CDTF">2021-02-28T09:10:19Z</dcterms:created>
  <dcterms:modified xsi:type="dcterms:W3CDTF">2023-02-01T19:34:41Z</dcterms:modified>
</cp:coreProperties>
</file>