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94" r:id="rId6"/>
    <p:sldId id="266" r:id="rId7"/>
    <p:sldId id="279" r:id="rId8"/>
    <p:sldId id="288" r:id="rId9"/>
    <p:sldId id="290" r:id="rId10"/>
    <p:sldId id="280" r:id="rId11"/>
    <p:sldId id="285" r:id="rId12"/>
    <p:sldId id="276" r:id="rId13"/>
    <p:sldId id="291" r:id="rId14"/>
    <p:sldId id="293" r:id="rId15"/>
    <p:sldId id="292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352800"/>
            <a:ext cx="7086600" cy="70485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978275"/>
            <a:ext cx="7086600" cy="44132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274638"/>
            <a:ext cx="2114550" cy="6354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191250" cy="6354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143000"/>
            <a:ext cx="3848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1100" y="1143000"/>
            <a:ext cx="3848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458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143000"/>
            <a:ext cx="7848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476672"/>
            <a:ext cx="6480720" cy="316835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latin typeface="Franklin Gothic Book" pitchFamily="34" charset="0"/>
              </a:rPr>
              <a:t/>
            </a:r>
            <a:br>
              <a:rPr lang="ru-RU" sz="3100" b="1" i="1" dirty="0" smtClean="0">
                <a:latin typeface="Franklin Gothic Book" pitchFamily="34" charset="0"/>
              </a:rPr>
            </a:br>
            <a:r>
              <a:rPr lang="ru-RU" sz="3100" b="1" i="1" dirty="0">
                <a:latin typeface="Franklin Gothic Book" pitchFamily="34" charset="0"/>
              </a:rPr>
              <a:t/>
            </a:r>
            <a:br>
              <a:rPr lang="ru-RU" sz="3100" b="1" i="1" dirty="0">
                <a:latin typeface="Franklin Gothic Book" pitchFamily="34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МБДОУ «Детский сад №73 «Малыш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Иновационная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деятельность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 средней группе «Паровозик»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 2022-2023 учебном году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«У нас живет «Вдохновение»</a:t>
            </a:r>
            <a:r>
              <a:rPr lang="ru-RU" sz="3100" i="1" dirty="0" smtClean="0">
                <a:latin typeface="Franklin Gothic Book" pitchFamily="34" charset="0"/>
              </a:rPr>
              <a:t/>
            </a:r>
            <a:br>
              <a:rPr lang="ru-RU" sz="3100" i="1" dirty="0" smtClean="0">
                <a:latin typeface="Franklin Gothic Book" pitchFamily="34" charset="0"/>
              </a:rPr>
            </a:br>
            <a:r>
              <a:rPr lang="ru-RU" sz="3100" i="1" dirty="0" smtClean="0">
                <a:latin typeface="Franklin Gothic Book" pitchFamily="34" charset="0"/>
              </a:rPr>
              <a:t/>
            </a:r>
            <a:br>
              <a:rPr lang="ru-RU" sz="3100" i="1" dirty="0" smtClean="0">
                <a:latin typeface="Franklin Gothic Book" pitchFamily="34" charset="0"/>
              </a:rPr>
            </a:br>
            <a:r>
              <a:rPr lang="ru-RU" i="1" dirty="0" smtClean="0">
                <a:latin typeface="Palatino Linotype" pitchFamily="18" charset="0"/>
              </a:rPr>
              <a:t/>
            </a:r>
            <a:br>
              <a:rPr lang="ru-RU" i="1" dirty="0" smtClean="0">
                <a:latin typeface="Palatino Linotype" pitchFamily="18" charset="0"/>
              </a:rPr>
            </a:br>
            <a:endParaRPr lang="ru-RU" i="1" dirty="0">
              <a:latin typeface="Palatino Linotyp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941168"/>
            <a:ext cx="5904656" cy="1584176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2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Воспитатели:Карпова</a:t>
            </a:r>
            <a:r>
              <a:rPr lang="ru-RU" sz="1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 В.</a:t>
            </a:r>
          </a:p>
          <a:p>
            <a:r>
              <a:rPr lang="ru-RU" sz="1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Соколова Т. В.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717032"/>
            <a:ext cx="158417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620688"/>
            <a:ext cx="1512169" cy="220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активности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u="sng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деятельность детей в центрах активности</a:t>
            </a:r>
            <a:r>
              <a:rPr lang="ru-RU" sz="4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основывается на самоопределении. Мы стараемся увидеть каждого, оказать помощь и поддержку.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82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AppData\Local\Temp\Rar$DRa4044.26938\IMG_20221128_0931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129727"/>
            <a:ext cx="2880319" cy="353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AppData\Local\Temp\Rar$DRa4044.31997\IMG_20221128_0931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644" y="2129727"/>
            <a:ext cx="2531524" cy="345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AppData\Local\Temp\Rar$DRa4044.3879\IMG_20221128_0931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29729"/>
            <a:ext cx="2592288" cy="357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61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922114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детей в процессе совместной деятельности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227640" cy="5144616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учится самостоятельно в </a:t>
            </a:r>
            <a:r>
              <a:rPr lang="ru-RU" sz="2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</a:t>
            </a:r>
            <a:r>
              <a:rPr lang="ru-RU" sz="28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взаимодействия с окружающим миром</a:t>
            </a:r>
          </a:p>
          <a:p>
            <a:pPr algn="just"/>
            <a:r>
              <a:rPr lang="ru-RU" sz="28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Приобретает опыт сам</a:t>
            </a:r>
          </a:p>
          <a:p>
            <a:pPr algn="just"/>
            <a:r>
              <a:rPr lang="ru-RU" sz="28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выстраивает партнерские отношения </a:t>
            </a:r>
            <a:r>
              <a:rPr lang="ru-RU" sz="2800" i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(сотрудничество)</a:t>
            </a:r>
            <a:r>
              <a:rPr lang="ru-RU" sz="28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признает </a:t>
            </a:r>
            <a:r>
              <a:rPr lang="ru-RU" sz="28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выбора.</a:t>
            </a:r>
            <a:endParaRPr lang="ru-RU" sz="28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15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AppData\Local\Temp\Rar$DRa2964.17436\IMG_20221115_165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900940"/>
            <a:ext cx="2664295" cy="333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AppData\Local\Temp\Rar$DRa2964.23584\IMG_20221115_1653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04864"/>
            <a:ext cx="266429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AppData\Local\Temp\Rar$DRa2964.28787\IMG_20221124_0719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564905"/>
            <a:ext cx="260141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88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AppData\Local\Temp\Rar$DRa5408.17398\IMG_20221114_0935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153569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AppData\Local\Temp\Rar$DRa3248.26754\IMG_20221114_0936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624" y="1556792"/>
            <a:ext cx="384285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80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 является одним из базовых принципов программы.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выбрали основной подход в работе с семьёй - взаимодополняющее партнерство и творческое взаимодействие.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06746"/>
            <a:ext cx="3816424" cy="2862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99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убеждены: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имеет право на детство, имеет право полноценно проживать каждый этап этого периода — играя, экспериментируя, исследуя мир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мы, взрослые, должны поддерживать ребенка, его интерес к миру и его игру во всех её видах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71622"/>
            <a:ext cx="2520280" cy="201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12147"/>
            <a:ext cx="2304256" cy="1969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53946"/>
            <a:ext cx="3024336" cy="172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82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08720"/>
            <a:ext cx="8458200" cy="172819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  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работу мы решили начать с изучения     теоретических основ и философии программы «Вдохновение».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2636912"/>
            <a:ext cx="7848600" cy="3992488"/>
          </a:xfrm>
        </p:spPr>
        <p:txBody>
          <a:bodyPr>
            <a:normAutofit/>
          </a:bodyPr>
          <a:lstStyle/>
          <a:p>
            <a:endParaRPr lang="ru-RU" sz="2800" b="1" u="sng" dirty="0" smtClean="0"/>
          </a:p>
          <a:p>
            <a:pPr marL="0" indent="0" algn="just">
              <a:buNone/>
            </a:pPr>
            <a:r>
              <a:rPr lang="ru-RU" sz="2800" b="1" u="sng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данной программы оказались близки нашему пониманию педагогического процесса. Мы считаем, что целостное и разностороннее развитие детей возможно только при создании системы благоприятных условий для развития.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мы постарались создать </a:t>
            </a:r>
            <a:r>
              <a:rPr lang="ru-RU" sz="3600" b="1" u="sng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мотивирующую образовательную среду</a:t>
            </a:r>
            <a:r>
              <a:rPr lang="ru-RU" sz="36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достижения лучших результатов личностного, социального, эмоционального, когнитивного и физического развития каждого воспитанника с учетом его индивидуальных возможностей.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0851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которую мы создали в группе, предоставляет ребенку возможности для развития по индивидуальной образовательной траектории через общение, игру, исследование, различные формы детской активности.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«Вдохновение» помогает удивлять, радовать и учиться у детей их взглядам на мир, отношению к миру.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ownloads\IMG_20221205_071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2" y="2060848"/>
            <a:ext cx="3746748" cy="281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ownloads\IMG_20221205_0716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466" y="1628801"/>
            <a:ext cx="334791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32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 общим событием начала дня в детском саду стал </a:t>
            </a:r>
            <a:r>
              <a:rPr lang="ru-RU" sz="4400" b="1" u="sng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утренний круг</a:t>
            </a: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Мы собираемся вместе, чтобы почувствовать себя общностью и отметить общее начало дня.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Утренний круг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тренний </a:t>
            </a:r>
            <a:r>
              <a:rPr lang="ru-RU" sz="1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сбор» мы </a:t>
            </a: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 после завтрака. </a:t>
            </a:r>
            <a:r>
              <a:rPr lang="ru-RU" sz="1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делом мы совершаем «Ритуал приветствия» Нет четкого шаблона, обычно мы </a:t>
            </a: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экспериментируем.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 есть «Картотека приветствий». Мы разучиваем одно приветствие и потом , когда дети хорошо его знают, другое.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«Пальчиковая гимнастика по проекту и с </a:t>
            </a:r>
            <a:r>
              <a:rPr lang="ru-RU" sz="1800" b="1" dirty="0" err="1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нестондартным</a:t>
            </a: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оборудованием(платочки, счетные палочки, прищепки, резинки для волос и другие). Создан уголок в группе, который пополняется оборудованием с помощью родителей)  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Обмен новостями»- дети рассказывают о каких либо важных событиях из своей жизни произошедших в выходные или накануне. </a:t>
            </a:r>
            <a:endParaRPr lang="ru-RU" sz="1800" b="1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дня» - с детьми обсуждается проект или напоминается тема проекта, и каждый выбирает центр в котором он сегодня хочет работать. Воспитанники сами выбирают в каком центре активности будут сегодня заниматься для достижения поставленных целей в плане. </a:t>
            </a:r>
            <a:endParaRPr lang="ru-RU" sz="1800" b="1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Словом </a:t>
            </a:r>
            <a:r>
              <a:rPr lang="ru-RU" sz="1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мы изобретаем новый вариант. * «С чего начинается утро…»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76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1774875"/>
            <a:ext cx="8458200" cy="715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836712"/>
            <a:ext cx="3991372" cy="5486400"/>
          </a:xfrm>
        </p:spPr>
        <p:txBody>
          <a:bodyPr/>
          <a:lstStyle/>
          <a:p>
            <a:endParaRPr lang="ru-RU"/>
          </a:p>
        </p:txBody>
      </p:sp>
      <p:pic>
        <p:nvPicPr>
          <p:cNvPr id="3075" name="Picture 3" descr="C:\Users\user\AppData\Local\Temp\Rar$DRa4372.42872\IMG_20221128_0919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5697">
            <a:off x="552074" y="425648"/>
            <a:ext cx="3013855" cy="377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AppData\Local\Temp\Rar$DRa5456.20382\IMG_20221124_0908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8773">
            <a:off x="5408013" y="366827"/>
            <a:ext cx="3326950" cy="349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AppData\Local\Temp\Rar$DRa5604.42633\IMG_20221208_0903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33191"/>
            <a:ext cx="3096344" cy="412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97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121014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Доска выбора+ доска детских работ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AppData\Local\Temp\Rar$DRa4044.14169\IMG_20221128_092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4" y="1916832"/>
            <a:ext cx="469490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ownloads\IMG_20221205_0715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3141186" cy="342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25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4D4D4D"/>
      </a:dk1>
      <a:lt1>
        <a:srgbClr val="FFFFFF"/>
      </a:lt1>
      <a:dk2>
        <a:srgbClr val="4D4D4D"/>
      </a:dk2>
      <a:lt2>
        <a:srgbClr val="0E7E24"/>
      </a:lt2>
      <a:accent1>
        <a:srgbClr val="369026"/>
      </a:accent1>
      <a:accent2>
        <a:srgbClr val="68C419"/>
      </a:accent2>
      <a:accent3>
        <a:srgbClr val="FFFFFF"/>
      </a:accent3>
      <a:accent4>
        <a:srgbClr val="404040"/>
      </a:accent4>
      <a:accent5>
        <a:srgbClr val="AEC6AC"/>
      </a:accent5>
      <a:accent6>
        <a:srgbClr val="5EB116"/>
      </a:accent6>
      <a:hlink>
        <a:srgbClr val="76E11D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CAA42"/>
        </a:lt2>
        <a:accent1>
          <a:srgbClr val="9BB249"/>
        </a:accent1>
        <a:accent2>
          <a:srgbClr val="67B64F"/>
        </a:accent2>
        <a:accent3>
          <a:srgbClr val="FFFFFF"/>
        </a:accent3>
        <a:accent4>
          <a:srgbClr val="404040"/>
        </a:accent4>
        <a:accent5>
          <a:srgbClr val="CBD5B1"/>
        </a:accent5>
        <a:accent6>
          <a:srgbClr val="5DA547"/>
        </a:accent6>
        <a:hlink>
          <a:srgbClr val="B8CC7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101D0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101D0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42640C"/>
        </a:lt2>
        <a:accent1>
          <a:srgbClr val="8EB81F"/>
        </a:accent1>
        <a:accent2>
          <a:srgbClr val="C6D938"/>
        </a:accent2>
        <a:accent3>
          <a:srgbClr val="FFFFFF"/>
        </a:accent3>
        <a:accent4>
          <a:srgbClr val="404040"/>
        </a:accent4>
        <a:accent5>
          <a:srgbClr val="C6D8AB"/>
        </a:accent5>
        <a:accent6>
          <a:srgbClr val="B3C432"/>
        </a:accent6>
        <a:hlink>
          <a:srgbClr val="67841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E1E4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413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powerpoint-template-24</vt:lpstr>
      <vt:lpstr>  МБДОУ «Детский сад №73 «Малыш  Иновационная  деятельность  в средней группе «Паровозик» в 2022-2023 учебном году «У нас живет «Вдохновение»   </vt:lpstr>
      <vt:lpstr>        Свою работу мы решили начать с изучения     теоретических основ и философии программы «Вдохновение». </vt:lpstr>
      <vt:lpstr>Презентация PowerPoint</vt:lpstr>
      <vt:lpstr>Презентация PowerPoint</vt:lpstr>
      <vt:lpstr>Презентация PowerPoint</vt:lpstr>
      <vt:lpstr>Презентация PowerPoint</vt:lpstr>
      <vt:lpstr>Утренний круг</vt:lpstr>
      <vt:lpstr>Презентация PowerPoint</vt:lpstr>
      <vt:lpstr>Доска выбора+ доска детских работ</vt:lpstr>
      <vt:lpstr>Центры активности</vt:lpstr>
      <vt:lpstr>Презентация PowerPoint</vt:lpstr>
      <vt:lpstr>Индивидуализация детей в процессе совместной деятельности </vt:lpstr>
      <vt:lpstr>Презентация PowerPoint</vt:lpstr>
      <vt:lpstr>Презентация PowerPoint</vt:lpstr>
      <vt:lpstr>Взаимодействие с родителями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воспитателей о проделанной работе по внедрению программы «Вдохновение» в 2018–2019 учебном году в старшей группе « Капельки » МБДОУ «Детский сад №28 «Надежда» </dc:title>
  <dc:creator>12345</dc:creator>
  <cp:lastModifiedBy>User</cp:lastModifiedBy>
  <cp:revision>52</cp:revision>
  <dcterms:created xsi:type="dcterms:W3CDTF">2019-06-04T15:18:12Z</dcterms:created>
  <dcterms:modified xsi:type="dcterms:W3CDTF">2022-12-18T15:29:16Z</dcterms:modified>
</cp:coreProperties>
</file>