
<file path=[Content_Types].xml><?xml version="1.0" encoding="utf-8"?>
<Types xmlns="http://schemas.openxmlformats.org/package/2006/content-types">
  <Override ContentType="application/vnd.openxmlformats-officedocument.presentationml.slide+xml" PartName="/ppt/slides/slide6.xml"/>
  <Override ContentType="application/vnd.openxmlformats-officedocument.presentationml.slideLayout+xml" PartName="/ppt/slideLayouts/slideLayout8.xml"/>
  <Override ContentType="application/vnd.openxmlformats-officedocument.presentationml.notesSlide+xml" PartName="/ppt/notesSlides/notesSlide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6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theme+xml" PartName="/ppt/theme/theme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22.xml"/>
  <Override ContentType="application/vnd.openxmlformats-officedocument.presentationml.slide+xml" PartName="/ppt/slides/slide23.xml"/>
  <Override ContentType="application/vnd.openxmlformats-officedocument.presentationml.notesMaster+xml" PartName="/ppt/notesMasters/notesMaster1.xml"/>
  <Override ContentType="application/vnd.openxmlformats-officedocument.presentationml.slideLayout+xml" PartName="/ppt/slideLayouts/slideLayout1.xml"/>
  <Override ContentType="application/vnd.openxmlformats-officedocument.extended-properties+xml" PartName="/docProps/app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.xml"/>
  <Default ContentType="image/tiff" Extension="tiff"/>
  <Override ContentType="application/vnd.openxmlformats-officedocument.presentationml.notesSlide+xml" PartName="/ppt/notesSlides/notes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5.xml"/>
  <Override ContentType="application/vnd.openxmlformats-package.core-properties+xml" PartName="/docProps/core.xml"/>
  <Override ContentType="application/vnd.openxmlformats-officedocument.presentationml.slide+xml" PartName="/ppt/slides/slide5.xml"/>
  <Override ContentType="application/vnd.openxmlformats-officedocument.presentationml.slide+xml" PartName="/ppt/slides/slide19.xml"/>
  <Override ContentType="application/vnd.openxmlformats-officedocument.presentationml.slideLayout+xml" PartName="/ppt/slideLayouts/slideLayout7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Default ContentType="image/png" Extension="png"/>
  <Override ContentType="application/vnd.openxmlformats-officedocument.presentationml.slide+xml" PartName="/ppt/slides/slide3.xml"/>
  <Override ContentType="application/vnd.openxmlformats-officedocument.presentationml.slide+xml" PartName="/ppt/slides/slide17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5.xml"/>
  <Override ContentType="application/vnd.openxmlformats-officedocument.theme+xml" PartName="/ppt/theme/theme2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56" r:id="rId2"/>
    <p:sldId id="257" r:id="rId3"/>
    <p:sldId id="259" r:id="rId4"/>
    <p:sldId id="260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71" r:id="rId13"/>
    <p:sldId id="272" r:id="rId14"/>
    <p:sldId id="273" r:id="rId15"/>
    <p:sldId id="274" r:id="rId16"/>
    <p:sldId id="275" r:id="rId17"/>
    <p:sldId id="276" r:id="rId18"/>
    <p:sldId id="277" r:id="rId19"/>
    <p:sldId id="279" r:id="rId20"/>
    <p:sldId id="282" r:id="rId21"/>
    <p:sldId id="280" r:id="rId22"/>
    <p:sldId id="281" r:id="rId23"/>
    <p:sldId id="283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20" d="100"/>
          <a:sy n="20" d="100"/>
        </p:scale>
        <p:origin x="-2730" y="-10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4B6F2A-02EF-450B-92C9-CF0FBE467CF2}" type="datetimeFigureOut">
              <a:rPr lang="ru-RU" smtClean="0"/>
              <a:pPr/>
              <a:t>25.11.2017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0665D0-8E85-4156-904C-06ED83FCAF4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err="1" smtClean="0"/>
              <a:t>Портфолио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0665D0-8E85-4156-904C-06ED83FCAF4B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Мои</a:t>
            </a:r>
            <a:r>
              <a:rPr lang="ru-RU" baseline="0" dirty="0" smtClean="0"/>
              <a:t> документы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0665D0-8E85-4156-904C-06ED83FCAF4B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Мои документы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0665D0-8E85-4156-904C-06ED83FCAF4B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0665D0-8E85-4156-904C-06ED83FCAF4B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Созданная мною развивающая среда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0665D0-8E85-4156-904C-06ED83FCAF4B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0665D0-8E85-4156-904C-06ED83FCAF4B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8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0B536-DDBE-40BC-8DD4-E035408D3C1D}" type="datetimeFigureOut">
              <a:rPr lang="ru-RU" smtClean="0"/>
              <a:pPr/>
              <a:t>25.11.2017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20590B-71F9-4A40-A1CE-0B3C663487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0B536-DDBE-40BC-8DD4-E035408D3C1D}" type="datetimeFigureOut">
              <a:rPr lang="ru-RU" smtClean="0"/>
              <a:pPr/>
              <a:t>25.11.2017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20590B-71F9-4A40-A1CE-0B3C663487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0B536-DDBE-40BC-8DD4-E035408D3C1D}" type="datetimeFigureOut">
              <a:rPr lang="ru-RU" smtClean="0"/>
              <a:pPr/>
              <a:t>25.11.2017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20590B-71F9-4A40-A1CE-0B3C663487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0B536-DDBE-40BC-8DD4-E035408D3C1D}" type="datetimeFigureOut">
              <a:rPr lang="ru-RU" smtClean="0"/>
              <a:pPr/>
              <a:t>25.11.2017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20590B-71F9-4A40-A1CE-0B3C663487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6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0B536-DDBE-40BC-8DD4-E035408D3C1D}" type="datetimeFigureOut">
              <a:rPr lang="ru-RU" smtClean="0"/>
              <a:pPr/>
              <a:t>25.11.2017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20590B-71F9-4A40-A1CE-0B3C663487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3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3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0B536-DDBE-40BC-8DD4-E035408D3C1D}" type="datetimeFigureOut">
              <a:rPr lang="ru-RU" smtClean="0"/>
              <a:pPr/>
              <a:t>25.11.2017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20590B-71F9-4A40-A1CE-0B3C663487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3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3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0B536-DDBE-40BC-8DD4-E035408D3C1D}" type="datetimeFigureOut">
              <a:rPr lang="ru-RU" smtClean="0"/>
              <a:pPr/>
              <a:t>25.11.2017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20590B-71F9-4A40-A1CE-0B3C663487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0B536-DDBE-40BC-8DD4-E035408D3C1D}" type="datetimeFigureOut">
              <a:rPr lang="ru-RU" smtClean="0"/>
              <a:pPr/>
              <a:t>25.11.2017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20590B-71F9-4A40-A1CE-0B3C663487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0B536-DDBE-40BC-8DD4-E035408D3C1D}" type="datetimeFigureOut">
              <a:rPr lang="ru-RU" smtClean="0"/>
              <a:pPr/>
              <a:t>25.11.2017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20590B-71F9-4A40-A1CE-0B3C663487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4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3" y="273053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4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0B536-DDBE-40BC-8DD4-E035408D3C1D}" type="datetimeFigureOut">
              <a:rPr lang="ru-RU" smtClean="0"/>
              <a:pPr/>
              <a:t>25.11.2017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20590B-71F9-4A40-A1CE-0B3C663487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0B536-DDBE-40BC-8DD4-E035408D3C1D}" type="datetimeFigureOut">
              <a:rPr lang="ru-RU" smtClean="0"/>
              <a:pPr/>
              <a:t>25.11.2017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20590B-71F9-4A40-A1CE-0B3C663487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3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A0B536-DDBE-40BC-8DD4-E035408D3C1D}" type="datetimeFigureOut">
              <a:rPr lang="ru-RU" smtClean="0"/>
              <a:pPr/>
              <a:t>25.11.2017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3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20590B-71F9-4A40-A1CE-0B3C6634874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 ?><Relationships xmlns="http://schemas.openxmlformats.org/package/2006/relationships"><Relationship Id="rId3" Target="../media/image1.jpeg" Type="http://schemas.openxmlformats.org/officeDocument/2006/relationships/image"/><Relationship Id="rId2" Target="../notesSlides/notesSlide1.xml" Type="http://schemas.openxmlformats.org/officeDocument/2006/relationships/notesSlide"/><Relationship Id="rId1" Target="../slideLayouts/slideLayout1.xml" Type="http://schemas.openxmlformats.org/officeDocument/2006/relationships/slideLayout"/><Relationship Id="rId4" Target="../media/image2.jpeg" Type="http://schemas.openxmlformats.org/officeDocument/2006/relationships/image"/></Relationships>
</file>

<file path=ppt/slides/_rels/slide10.xml.rels><?xml version="1.0" encoding="UTF-8" standalone="yes" ?><Relationships xmlns="http://schemas.openxmlformats.org/package/2006/relationships"><Relationship Id="rId3" Target="../media/image17.jpe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2.xml" Type="http://schemas.openxmlformats.org/officeDocument/2006/relationships/slideLayout"/><Relationship Id="rId6" Target="../media/image20.jpeg" Type="http://schemas.openxmlformats.org/officeDocument/2006/relationships/image"/><Relationship Id="rId5" Target="../media/image19.jpeg" Type="http://schemas.openxmlformats.org/officeDocument/2006/relationships/image"/><Relationship Id="rId4" Target="../media/image18.jpeg" Type="http://schemas.openxmlformats.org/officeDocument/2006/relationships/image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image" Target="../media/image21.jpeg"/><Relationship Id="rId7" Type="http://schemas.openxmlformats.org/officeDocument/2006/relationships/image" Target="../media/image2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jpeg"/><Relationship Id="rId3" Type="http://schemas.openxmlformats.org/officeDocument/2006/relationships/image" Target="../media/image1.jpeg"/><Relationship Id="rId7" Type="http://schemas.openxmlformats.org/officeDocument/2006/relationships/image" Target="../media/image3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jpeg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2.jpeg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jpeg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0.jpeg"/><Relationship Id="rId5" Type="http://schemas.openxmlformats.org/officeDocument/2006/relationships/image" Target="../media/image49.jpeg"/><Relationship Id="rId4" Type="http://schemas.openxmlformats.org/officeDocument/2006/relationships/image" Target="../media/image48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5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3.jpeg"/><Relationship Id="rId5" Type="http://schemas.openxmlformats.org/officeDocument/2006/relationships/image" Target="../media/image52.jpeg"/><Relationship Id="rId4" Type="http://schemas.openxmlformats.org/officeDocument/2006/relationships/image" Target="../media/image51.jpeg"/></Relationships>
</file>

<file path=ppt/slides/_rels/slide19.xml.rels><?xml version="1.0" encoding="UTF-8" standalone="yes" ?><Relationships xmlns="http://schemas.openxmlformats.org/package/2006/relationships"><Relationship Id="rId3" Target="../media/image55.jpe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2.xml" Type="http://schemas.openxmlformats.org/officeDocument/2006/relationships/slideLayout"/><Relationship Id="rId6" Target="../media/image58.jpeg" Type="http://schemas.openxmlformats.org/officeDocument/2006/relationships/image"/><Relationship Id="rId5" Target="../media/image57.jpeg" Type="http://schemas.openxmlformats.org/officeDocument/2006/relationships/image"/><Relationship Id="rId4" Target="../media/image56.jpeg" Type="http://schemas.openxmlformats.org/officeDocument/2006/relationships/image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 ?><Relationships xmlns="http://schemas.openxmlformats.org/package/2006/relationships"><Relationship Id="rId3" Target="../media/image59.jpeg" Type="http://schemas.openxmlformats.org/officeDocument/2006/relationships/image"/><Relationship Id="rId7" Target="../media/image63.jpe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2.xml" Type="http://schemas.openxmlformats.org/officeDocument/2006/relationships/slideLayout"/><Relationship Id="rId6" Target="../media/image62.jpeg" Type="http://schemas.openxmlformats.org/officeDocument/2006/relationships/image"/><Relationship Id="rId5" Target="../media/image61.jpeg" Type="http://schemas.openxmlformats.org/officeDocument/2006/relationships/image"/><Relationship Id="rId4" Target="../media/image60.jpeg" Type="http://schemas.openxmlformats.org/officeDocument/2006/relationships/image"/></Relationships>
</file>

<file path=ppt/slides/_rels/slide21.xml.rels><?xml version="1.0" encoding="UTF-8" standalone="yes" ?><Relationships xmlns="http://schemas.openxmlformats.org/package/2006/relationships"><Relationship Id="rId3" Target="../media/image64.jpe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2.xml" Type="http://schemas.openxmlformats.org/officeDocument/2006/relationships/slideLayout"/><Relationship Id="rId6" Target="../media/image67.jpeg" Type="http://schemas.openxmlformats.org/officeDocument/2006/relationships/image"/><Relationship Id="rId5" Target="../media/image66.jpeg" Type="http://schemas.openxmlformats.org/officeDocument/2006/relationships/image"/><Relationship Id="rId4" Target="../media/image65.jpeg" Type="http://schemas.openxmlformats.org/officeDocument/2006/relationships/image"/></Relationships>
</file>

<file path=ppt/slides/_rels/slide22.xml.rels><?xml version="1.0" encoding="UTF-8" standalone="yes" ?><Relationships xmlns="http://schemas.openxmlformats.org/package/2006/relationships"><Relationship Id="rId3" Target="../media/image68.jpeg" Type="http://schemas.openxmlformats.org/officeDocument/2006/relationships/image"/><Relationship Id="rId7" Target="../media/image72.jpeg" Type="http://schemas.openxmlformats.org/officeDocument/2006/relationships/image"/><Relationship Id="rId2" Target="../media/image1.jpeg" Type="http://schemas.openxmlformats.org/officeDocument/2006/relationships/image"/><Relationship Id="rId1" Target="../slideLayouts/slideLayout2.xml" Type="http://schemas.openxmlformats.org/officeDocument/2006/relationships/slideLayout"/><Relationship Id="rId6" Target="../media/image71.jpeg" Type="http://schemas.openxmlformats.org/officeDocument/2006/relationships/image"/><Relationship Id="rId5" Target="../media/image70.jpeg" Type="http://schemas.openxmlformats.org/officeDocument/2006/relationships/image"/><Relationship Id="rId4" Target="../media/image69.jpeg" Type="http://schemas.openxmlformats.org/officeDocument/2006/relationships/image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6.xml.rels><?xml version="1.0" encoding="UTF-8" standalone="yes" ?><Relationships xmlns="http://schemas.openxmlformats.org/package/2006/relationships"><Relationship Id="rId3" Target="../media/image1.jpeg" Type="http://schemas.openxmlformats.org/officeDocument/2006/relationships/image"/><Relationship Id="rId2" Target="../notesSlides/notesSlide4.xml" Type="http://schemas.openxmlformats.org/officeDocument/2006/relationships/notesSlide"/><Relationship Id="rId1" Target="../slideLayouts/slideLayout2.xml" Type="http://schemas.openxmlformats.org/officeDocument/2006/relationships/slideLayout"/><Relationship Id="rId6" Target="../media/image8.jpeg" Type="http://schemas.openxmlformats.org/officeDocument/2006/relationships/image"/><Relationship Id="rId5" Target="../media/image7.jpeg" Type="http://schemas.openxmlformats.org/officeDocument/2006/relationships/image"/><Relationship Id="rId4" Target="../media/image6.jpeg" Type="http://schemas.openxmlformats.org/officeDocument/2006/relationships/image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2530" name="Picture 2" descr="Похожее изображение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428604"/>
            <a:ext cx="9144000" cy="7286604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4143375" y="2500309"/>
            <a:ext cx="378621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Воспитателя МКДОУ «ЦРР –детский сад №22 </a:t>
            </a:r>
            <a:endParaRPr lang="ru-RU" sz="24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571869" y="4643449"/>
            <a:ext cx="3643339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Натальи</a:t>
            </a:r>
            <a:endParaRPr lang="ru-RU" sz="4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" y="4429136"/>
            <a:ext cx="5200479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cap="none" spc="0" dirty="0" err="1" smtClean="0">
                <a:ln w="1905"/>
                <a:solidFill>
                  <a:schemeClr val="accent6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Цындриной</a:t>
            </a:r>
            <a:endParaRPr lang="ru-RU" sz="4400" b="1" cap="none" spc="0" dirty="0">
              <a:ln w="1905"/>
              <a:solidFill>
                <a:schemeClr val="accent6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285987" y="5286391"/>
            <a:ext cx="900118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Андреевны</a:t>
            </a:r>
            <a:endParaRPr lang="ru-RU" sz="4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572003" y="1214422"/>
            <a:ext cx="3786215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 err="1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Портфолио</a:t>
            </a:r>
            <a:endParaRPr lang="ru-RU" sz="4400" b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000499" y="3286126"/>
            <a:ext cx="4143404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27685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Левокумского</a:t>
            </a:r>
            <a:r>
              <a:rPr kumimoji="0" lang="ru-RU" sz="2400" b="1" i="0" u="none" strike="noStrike" cap="none" normalizeH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Муниципального района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Ставропольского</a:t>
            </a:r>
            <a:r>
              <a:rPr kumimoji="0" lang="ru-RU" sz="2400" b="1" i="0" u="none" strike="noStrike" cap="none" normalizeH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края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276850" algn="l"/>
              </a:tabLst>
            </a:pP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F:\Для портфолио\Document_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14414" y="714356"/>
            <a:ext cx="2812890" cy="32147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" name="Picture 2" descr="Похожее изображени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7286604"/>
          </a:xfrm>
          <a:prstGeom prst="rect">
            <a:avLst/>
          </a:prstGeom>
          <a:noFill/>
        </p:spPr>
      </p:pic>
      <p:pic>
        <p:nvPicPr>
          <p:cNvPr id="17" name="Picture 4" descr="F:\Грамоты\IMG_20150109_001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4415" y="928670"/>
            <a:ext cx="2286016" cy="2643207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</p:pic>
      <p:pic>
        <p:nvPicPr>
          <p:cNvPr id="18" name="Picture 3" descr="F:\Грамоты\IMG_20150109_0012 - копия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72198" y="3714752"/>
            <a:ext cx="1920015" cy="2714644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</p:pic>
      <p:pic>
        <p:nvPicPr>
          <p:cNvPr id="19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29190" y="857232"/>
            <a:ext cx="2000264" cy="2730228"/>
          </a:xfrm>
          <a:prstGeom prst="rect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214546" y="3714752"/>
            <a:ext cx="2082677" cy="2648368"/>
          </a:xfrm>
          <a:prstGeom prst="rect">
            <a:avLst/>
          </a:prstGeom>
          <a:noFill/>
          <a:ln w="57150">
            <a:solidFill>
              <a:schemeClr val="tx1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descr="Похожее изображение" id="19" name="Picture 2"/>
          <p:cNvPicPr>
            <a:picLocks noChangeArrowheads="1"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7286604"/>
          </a:xfrm>
          <a:prstGeom prst="rect">
            <a:avLst/>
          </a:prstGeom>
          <a:noFill/>
        </p:spPr>
      </p:pic>
      <p:pic>
        <p:nvPicPr>
          <p:cNvPr descr="http://player.myshared.ru/17/1069512/slides/slide_18.jpg" id="20" name="Picture 2"/>
          <p:cNvPicPr>
            <a:picLocks noChangeArrowheads="1" noChangeAspect="1"/>
          </p:cNvPicPr>
          <p:nvPr/>
        </p:nvPicPr>
        <p:blipFill>
          <a:blip r:embed="rId3"/>
          <a:srcRect b="323" l="177" r="153" t="626"/>
          <a:stretch>
            <a:fillRect/>
          </a:stretch>
        </p:blipFill>
        <p:spPr bwMode="auto">
          <a:xfrm>
            <a:off x="2071670" y="714357"/>
            <a:ext cx="5572172" cy="1415536"/>
          </a:xfrm>
          <a:prstGeom prst="rect">
            <a:avLst/>
          </a:prstGeom>
          <a:noFill/>
        </p:spPr>
      </p:pic>
      <p:sp>
        <p:nvSpPr>
          <p:cNvPr id="21" name="Прямоугольник 20"/>
          <p:cNvSpPr/>
          <p:nvPr/>
        </p:nvSpPr>
        <p:spPr>
          <a:xfrm>
            <a:off x="1571605" y="2071681"/>
            <a:ext cx="650085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b="1" dirty="0" lang="ru-RU" smtClean="0" sz="2400">
                <a:solidFill>
                  <a:srgbClr val="C00000"/>
                </a:solidFill>
                <a:latin charset="0" pitchFamily="18" typeface="Times New Roman"/>
                <a:cs charset="0" pitchFamily="18" typeface="Times New Roman"/>
              </a:rPr>
              <a:t>Методическое объединение на тему «ФГОС</a:t>
            </a:r>
            <a:endParaRPr b="1" dirty="0" lang="ru-RU" sz="2400">
              <a:solidFill>
                <a:srgbClr val="C00000"/>
              </a:solidFill>
              <a:latin charset="0" pitchFamily="18" typeface="Times New Roman"/>
              <a:cs charset="0" pitchFamily="18" typeface="Times New Roman"/>
            </a:endParaRPr>
          </a:p>
        </p:txBody>
      </p:sp>
      <p:pic>
        <p:nvPicPr>
          <p:cNvPr descr="F:\фото\P1020158.JPG" id="22" name="Picture 2"/>
          <p:cNvPicPr>
            <a:picLocks noChangeArrowheads="1" noChangeAspect="1"/>
          </p:cNvPicPr>
          <p:nvPr/>
        </p:nvPicPr>
        <p:blipFill>
          <a:blip cstate="print" r:embed="rId4"/>
          <a:srcRect/>
          <a:stretch>
            <a:fillRect/>
          </a:stretch>
        </p:blipFill>
        <p:spPr bwMode="auto">
          <a:xfrm>
            <a:off x="1071541" y="2643185"/>
            <a:ext cx="2071703" cy="1643075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</p:pic>
      <p:pic>
        <p:nvPicPr>
          <p:cNvPr descr="F:\фото\P1020157.JPG" id="23" name="Picture 7"/>
          <p:cNvPicPr>
            <a:picLocks noChangeArrowheads="1" noChangeAspect="1"/>
          </p:cNvPicPr>
          <p:nvPr/>
        </p:nvPicPr>
        <p:blipFill>
          <a:blip cstate="print" r:embed="rId5"/>
          <a:srcRect/>
          <a:stretch>
            <a:fillRect/>
          </a:stretch>
        </p:blipFill>
        <p:spPr bwMode="auto">
          <a:xfrm rot="5400000">
            <a:off x="3468380" y="2603796"/>
            <a:ext cx="1778613" cy="1857388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</p:pic>
      <p:pic>
        <p:nvPicPr>
          <p:cNvPr descr="F:\фото\P1020184.JPG" id="24" name="Picture 4"/>
          <p:cNvPicPr>
            <a:picLocks noChangeArrowheads="1" noChangeAspect="1"/>
          </p:cNvPicPr>
          <p:nvPr/>
        </p:nvPicPr>
        <p:blipFill>
          <a:blip cstate="print" r:embed="rId6"/>
          <a:srcRect/>
          <a:stretch>
            <a:fillRect/>
          </a:stretch>
        </p:blipFill>
        <p:spPr bwMode="auto">
          <a:xfrm>
            <a:off x="5857887" y="2714623"/>
            <a:ext cx="2071703" cy="1643075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</p:pic>
      <p:pic>
        <p:nvPicPr>
          <p:cNvPr descr="F:\фото\P1020163.JPG" id="25" name="Picture 6"/>
          <p:cNvPicPr>
            <a:picLocks noChangeArrowheads="1" noChangeAspect="1"/>
          </p:cNvPicPr>
          <p:nvPr/>
        </p:nvPicPr>
        <p:blipFill>
          <a:blip cstate="print" r:embed="rId7"/>
          <a:srcRect/>
          <a:stretch>
            <a:fillRect/>
          </a:stretch>
        </p:blipFill>
        <p:spPr bwMode="auto">
          <a:xfrm>
            <a:off x="1857359" y="4500570"/>
            <a:ext cx="2071703" cy="1671648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</p:pic>
      <p:pic>
        <p:nvPicPr>
          <p:cNvPr descr="F:\фото\P1020175.JPG" id="26" name="Picture 5"/>
          <p:cNvPicPr>
            <a:picLocks noChangeArrowheads="1" noChangeAspect="1"/>
          </p:cNvPicPr>
          <p:nvPr/>
        </p:nvPicPr>
        <p:blipFill>
          <a:blip cstate="print" r:embed="rId8"/>
          <a:srcRect/>
          <a:stretch>
            <a:fillRect/>
          </a:stretch>
        </p:blipFill>
        <p:spPr bwMode="auto">
          <a:xfrm>
            <a:off x="5000631" y="4429132"/>
            <a:ext cx="2071703" cy="1714512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dur="indefinite" id="1" nodeType="tmRoot" restart="never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Похожее изображени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7286604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357291" y="928673"/>
            <a:ext cx="657229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Выставка кукол в национальных  костюмах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357557" y="1428736"/>
            <a:ext cx="235745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Кукла - даргинка</a:t>
            </a:r>
            <a:endParaRPr lang="ru-RU" sz="20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2" descr="F:\Наташа\НАТАША\IMG_104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00100" y="1857364"/>
            <a:ext cx="2500331" cy="2097447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</p:pic>
      <p:pic>
        <p:nvPicPr>
          <p:cNvPr id="8" name="Picture 8" descr="F:\Фотографии\SDC1630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400000">
            <a:off x="5767629" y="1590428"/>
            <a:ext cx="2252209" cy="2357454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</p:pic>
      <p:pic>
        <p:nvPicPr>
          <p:cNvPr id="9" name="Picture 9" descr="F:\Фотографии\SDC1630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6200000">
            <a:off x="3250398" y="3679031"/>
            <a:ext cx="2571768" cy="2214579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descr="Похожее изображение" id="4" name="Picture 2"/>
          <p:cNvPicPr>
            <a:picLocks noChangeArrowheads="1"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7286604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928797" y="928673"/>
            <a:ext cx="750099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b="1" dirty="0" lang="ru-RU" smtClean="0" sz="2400">
                <a:solidFill>
                  <a:srgbClr val="C00000"/>
                </a:solidFill>
                <a:latin charset="0" pitchFamily="18" typeface="Times New Roman"/>
                <a:cs charset="0" pitchFamily="18" typeface="Times New Roman"/>
              </a:rPr>
              <a:t>Созданная мною развивающая среда</a:t>
            </a:r>
            <a:endParaRPr b="1" dirty="0" lang="ru-RU" sz="2400">
              <a:solidFill>
                <a:srgbClr val="C00000"/>
              </a:solidFill>
              <a:latin charset="0" pitchFamily="18" typeface="Times New Roman"/>
              <a:cs charset="0" pitchFamily="18" typeface="Times New Roman"/>
            </a:endParaRPr>
          </a:p>
        </p:txBody>
      </p:sp>
      <p:pic>
        <p:nvPicPr>
          <p:cNvPr descr="F:\Фотки из дет.сада\Фотки\IMG_20170630_062707.jpg" id="6" name="Picture 10"/>
          <p:cNvPicPr>
            <a:picLocks noChangeArrowheads="1" noChangeAspect="1"/>
          </p:cNvPicPr>
          <p:nvPr/>
        </p:nvPicPr>
        <p:blipFill>
          <a:blip cstate="print" r:embed="rId4">
            <a:lum contrast="20000"/>
          </a:blip>
          <a:srcRect r="69"/>
          <a:stretch>
            <a:fillRect/>
          </a:stretch>
        </p:blipFill>
        <p:spPr bwMode="auto">
          <a:xfrm>
            <a:off x="1285857" y="1785929"/>
            <a:ext cx="2857515" cy="1879649"/>
          </a:xfrm>
          <a:prstGeom prst="rect">
            <a:avLst/>
          </a:prstGeom>
          <a:noFill/>
          <a:ln w="76200">
            <a:solidFill>
              <a:srgbClr val="C00000"/>
            </a:solidFill>
          </a:ln>
        </p:spPr>
      </p:pic>
      <p:pic>
        <p:nvPicPr>
          <p:cNvPr descr="F:\Фотки из дет.сада\Фотки\IMG_20170630_092333.jpg" id="7" name="Picture 10"/>
          <p:cNvPicPr>
            <a:picLocks noChangeArrowheads="1" noChangeAspect="1"/>
          </p:cNvPicPr>
          <p:nvPr/>
        </p:nvPicPr>
        <p:blipFill>
          <a:blip cstate="print" r:embed="rId5">
            <a:lum contrast="20000"/>
          </a:blip>
          <a:srcRect b="11" l="67" r="34" t="40"/>
          <a:stretch>
            <a:fillRect/>
          </a:stretch>
        </p:blipFill>
        <p:spPr bwMode="auto">
          <a:xfrm>
            <a:off x="4606361" y="1785926"/>
            <a:ext cx="3180350" cy="1857388"/>
          </a:xfrm>
          <a:prstGeom prst="rect">
            <a:avLst/>
          </a:prstGeom>
          <a:noFill/>
          <a:ln w="76200">
            <a:solidFill>
              <a:srgbClr val="FFC000"/>
            </a:solidFill>
          </a:ln>
        </p:spPr>
      </p:pic>
      <p:pic>
        <p:nvPicPr>
          <p:cNvPr descr="F:\Фотки из дет.сада\Фотки\IMG_20170630_092323.jpg" id="8" name="Picture 11"/>
          <p:cNvPicPr>
            <a:picLocks noChangeArrowheads="1" noChangeAspect="1"/>
          </p:cNvPicPr>
          <p:nvPr/>
        </p:nvPicPr>
        <p:blipFill>
          <a:blip cstate="print" r:embed="rId6">
            <a:lum contrast="20000"/>
          </a:blip>
          <a:srcRect l="130" r="121"/>
          <a:stretch>
            <a:fillRect/>
          </a:stretch>
        </p:blipFill>
        <p:spPr bwMode="auto">
          <a:xfrm>
            <a:off x="1214414" y="4071942"/>
            <a:ext cx="3071834" cy="2082894"/>
          </a:xfrm>
          <a:prstGeom prst="rect">
            <a:avLst/>
          </a:prstGeom>
          <a:noFill/>
          <a:ln w="76200">
            <a:solidFill>
              <a:srgbClr val="0070C0"/>
            </a:solidFill>
          </a:ln>
        </p:spPr>
      </p:pic>
      <p:pic>
        <p:nvPicPr>
          <p:cNvPr descr="F:\сад фото\SAM_3954.JPG" id="9" name="Picture 3"/>
          <p:cNvPicPr>
            <a:picLocks noChangeArrowheads="1" noChangeAspect="1"/>
          </p:cNvPicPr>
          <p:nvPr/>
        </p:nvPicPr>
        <p:blipFill>
          <a:blip cstate="print" r:embed="rId7"/>
          <a:srcRect/>
          <a:stretch>
            <a:fillRect/>
          </a:stretch>
        </p:blipFill>
        <p:spPr bwMode="auto">
          <a:xfrm>
            <a:off x="-18359598" y="104346"/>
            <a:ext cx="2714644" cy="2099609"/>
          </a:xfrm>
          <a:prstGeom prst="rect">
            <a:avLst/>
          </a:prstGeom>
          <a:noFill/>
        </p:spPr>
      </p:pic>
      <p:pic>
        <p:nvPicPr>
          <p:cNvPr descr="F:\Фотки из дет.сада\Фотки\IMG_20170630_092551.jpg" id="10" name="Picture 4"/>
          <p:cNvPicPr>
            <a:picLocks noChangeArrowheads="1" noChangeAspect="1"/>
          </p:cNvPicPr>
          <p:nvPr/>
        </p:nvPicPr>
        <p:blipFill>
          <a:blip cstate="print" r:embed="rId8">
            <a:lum contrast="20000"/>
          </a:blip>
          <a:srcRect l="82" r="24" t="96"/>
          <a:stretch>
            <a:fillRect/>
          </a:stretch>
        </p:blipFill>
        <p:spPr bwMode="auto">
          <a:xfrm>
            <a:off x="4714876" y="4000504"/>
            <a:ext cx="3181555" cy="2071702"/>
          </a:xfrm>
          <a:prstGeom prst="rect">
            <a:avLst/>
          </a:prstGeom>
          <a:noFill/>
          <a:ln w="57150">
            <a:solidFill>
              <a:srgbClr val="C00000"/>
            </a:solidFill>
          </a:ln>
        </p:spPr>
      </p:pic>
    </p:spTree>
  </p:cSld>
  <p:clrMapOvr>
    <a:masterClrMapping/>
  </p:clrMapOvr>
  <p:timing>
    <p:tnLst>
      <p:par>
        <p:cTn dur="indefinite" id="1" nodeType="tmRoot" restart="never"/>
      </p:par>
    </p:tnLst>
  </p:timing>
</p:sld>
</file>

<file path=ppt/slides/slide1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descr="Похожее изображение" id="4" name="Picture 2"/>
          <p:cNvPicPr>
            <a:picLocks noChangeArrowheads="1"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7286604"/>
          </a:xfrm>
          <a:prstGeom prst="rect">
            <a:avLst/>
          </a:prstGeom>
          <a:noFill/>
        </p:spPr>
      </p:pic>
      <p:pic>
        <p:nvPicPr>
          <p:cNvPr descr="F:\Фотки из дет.сада\Фотки\IMG_20170630_092355.jpg" id="6" name="Picture 8"/>
          <p:cNvPicPr>
            <a:picLocks noChangeArrowheads="1" noChangeAspect="1"/>
          </p:cNvPicPr>
          <p:nvPr/>
        </p:nvPicPr>
        <p:blipFill>
          <a:blip cstate="print" r:embed="rId3">
            <a:lum contrast="20000"/>
          </a:blip>
          <a:srcRect l="53" r="37" t="153"/>
          <a:stretch>
            <a:fillRect/>
          </a:stretch>
        </p:blipFill>
        <p:spPr bwMode="auto">
          <a:xfrm>
            <a:off x="5072067" y="1285860"/>
            <a:ext cx="3147420" cy="2357506"/>
          </a:xfrm>
          <a:prstGeom prst="rect">
            <a:avLst/>
          </a:prstGeom>
          <a:noFill/>
          <a:ln w="76200">
            <a:solidFill>
              <a:srgbClr val="00B050"/>
            </a:solidFill>
          </a:ln>
        </p:spPr>
      </p:pic>
      <p:pic>
        <p:nvPicPr>
          <p:cNvPr descr="F:\Фотки из дет.сада\Фотки\IMG_20170630_092342.jpg" id="7" name="Picture 9"/>
          <p:cNvPicPr>
            <a:picLocks noChangeArrowheads="1" noChangeAspect="1"/>
          </p:cNvPicPr>
          <p:nvPr/>
        </p:nvPicPr>
        <p:blipFill>
          <a:blip cstate="print" r:embed="rId4">
            <a:lum contrast="10000"/>
          </a:blip>
          <a:srcRect b="20" r="46" t="126"/>
          <a:stretch>
            <a:fillRect/>
          </a:stretch>
        </p:blipFill>
        <p:spPr bwMode="auto">
          <a:xfrm>
            <a:off x="1142976" y="1357298"/>
            <a:ext cx="3643339" cy="2224503"/>
          </a:xfrm>
          <a:prstGeom prst="rect">
            <a:avLst/>
          </a:prstGeom>
          <a:noFill/>
          <a:ln w="76200">
            <a:solidFill>
              <a:srgbClr val="00B050"/>
            </a:solidFill>
          </a:ln>
        </p:spPr>
      </p:pic>
      <p:pic>
        <p:nvPicPr>
          <p:cNvPr descr="F:\сад фото\SAM_3954.JPG" id="8" name="Picture 3"/>
          <p:cNvPicPr>
            <a:picLocks noChangeArrowheads="1" noChangeAspect="1"/>
          </p:cNvPicPr>
          <p:nvPr/>
        </p:nvPicPr>
        <p:blipFill>
          <a:blip cstate="print" r:embed="rId5">
            <a:lum contrast="20000"/>
          </a:blip>
          <a:srcRect/>
          <a:stretch>
            <a:fillRect/>
          </a:stretch>
        </p:blipFill>
        <p:spPr bwMode="auto">
          <a:xfrm>
            <a:off x="1357289" y="3857628"/>
            <a:ext cx="3253323" cy="2111848"/>
          </a:xfrm>
          <a:prstGeom prst="rect">
            <a:avLst/>
          </a:prstGeom>
          <a:noFill/>
          <a:ln w="76200">
            <a:solidFill>
              <a:srgbClr val="00B050"/>
            </a:solidFill>
          </a:ln>
        </p:spPr>
      </p:pic>
      <p:pic>
        <p:nvPicPr>
          <p:cNvPr descr="F:\Наташа\005.JPG" id="10" name="Picture 2"/>
          <p:cNvPicPr>
            <a:picLocks noChangeArrowheads="1" noChangeAspect="1"/>
          </p:cNvPicPr>
          <p:nvPr/>
        </p:nvPicPr>
        <p:blipFill>
          <a:blip cstate="print" r:embed="rId6"/>
          <a:srcRect/>
          <a:stretch>
            <a:fillRect/>
          </a:stretch>
        </p:blipFill>
        <p:spPr bwMode="auto">
          <a:xfrm>
            <a:off x="5000628" y="3929066"/>
            <a:ext cx="3071834" cy="2068267"/>
          </a:xfrm>
          <a:prstGeom prst="rect">
            <a:avLst/>
          </a:prstGeom>
          <a:noFill/>
          <a:ln w="76200">
            <a:solidFill>
              <a:srgbClr val="00B050"/>
            </a:solidFill>
          </a:ln>
        </p:spPr>
      </p:pic>
    </p:spTree>
  </p:cSld>
  <p:clrMapOvr>
    <a:masterClrMapping/>
  </p:clrMapOvr>
  <p:timing>
    <p:tnLst>
      <p:par>
        <p:cTn dur="indefinite" id="1" nodeType="tmRoot" restart="never"/>
      </p:par>
    </p:tnLst>
  </p:timing>
</p:sld>
</file>

<file path=ppt/slides/slide1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descr="Похожее изображение" id="4" name="Picture 2"/>
          <p:cNvPicPr>
            <a:picLocks noChangeArrowheads="1"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7286604"/>
          </a:xfrm>
          <a:prstGeom prst="rect">
            <a:avLst/>
          </a:prstGeom>
          <a:noFill/>
        </p:spPr>
      </p:pic>
      <p:pic>
        <p:nvPicPr>
          <p:cNvPr descr="F:\Фотки из дет.сада\Фотки\IMG_20170630_092232.jpg" id="5" name="Picture 15"/>
          <p:cNvPicPr>
            <a:picLocks noChangeArrowheads="1" noChangeAspect="1"/>
          </p:cNvPicPr>
          <p:nvPr/>
        </p:nvPicPr>
        <p:blipFill>
          <a:blip cstate="print" r:embed="rId3">
            <a:lum contrast="10000"/>
          </a:blip>
          <a:srcRect b="110" l="165" r="68" t="74"/>
          <a:stretch>
            <a:fillRect/>
          </a:stretch>
        </p:blipFill>
        <p:spPr bwMode="auto">
          <a:xfrm flipH="1">
            <a:off x="928662" y="928670"/>
            <a:ext cx="1928826" cy="3057004"/>
          </a:xfrm>
          <a:prstGeom prst="rect">
            <a:avLst/>
          </a:prstGeom>
          <a:noFill/>
          <a:ln w="76200">
            <a:solidFill>
              <a:srgbClr val="C00000"/>
            </a:solidFill>
          </a:ln>
        </p:spPr>
      </p:pic>
      <p:pic>
        <p:nvPicPr>
          <p:cNvPr descr="F:\Фотки из дет.сада\Фотки\IMG_20170630_092316.jpg" id="6" name="Picture 12"/>
          <p:cNvPicPr>
            <a:picLocks noChangeArrowheads="1" noChangeAspect="1"/>
          </p:cNvPicPr>
          <p:nvPr/>
        </p:nvPicPr>
        <p:blipFill>
          <a:blip cstate="print" r:embed="rId4">
            <a:lum contrast="20000"/>
          </a:blip>
          <a:srcRect b="48"/>
          <a:stretch>
            <a:fillRect/>
          </a:stretch>
        </p:blipFill>
        <p:spPr bwMode="auto">
          <a:xfrm>
            <a:off x="6357950" y="857232"/>
            <a:ext cx="1991805" cy="3233611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</p:pic>
      <p:pic>
        <p:nvPicPr>
          <p:cNvPr descr="F:\Наташа\012.JPG" id="7" name="Picture 2"/>
          <p:cNvPicPr>
            <a:picLocks noChangeArrowheads="1" noChangeAspect="1"/>
          </p:cNvPicPr>
          <p:nvPr/>
        </p:nvPicPr>
        <p:blipFill>
          <a:blip cstate="print" r:embed="rId5"/>
          <a:srcRect/>
          <a:stretch>
            <a:fillRect/>
          </a:stretch>
        </p:blipFill>
        <p:spPr bwMode="auto">
          <a:xfrm>
            <a:off x="2786050" y="3929066"/>
            <a:ext cx="3571900" cy="2143140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</p:pic>
      <p:pic>
        <p:nvPicPr>
          <p:cNvPr descr="F:\Наташа\НАТАША\IMG_1074.JPG" id="8" name="Picture 2"/>
          <p:cNvPicPr>
            <a:picLocks noChangeArrowheads="1" noChangeAspect="1"/>
          </p:cNvPicPr>
          <p:nvPr/>
        </p:nvPicPr>
        <p:blipFill>
          <a:blip cstate="print" r:embed="rId6"/>
          <a:srcRect/>
          <a:stretch>
            <a:fillRect/>
          </a:stretch>
        </p:blipFill>
        <p:spPr bwMode="auto">
          <a:xfrm>
            <a:off x="3071802" y="1357298"/>
            <a:ext cx="3009963" cy="2180370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</p:pic>
    </p:spTree>
  </p:cSld>
  <p:clrMapOvr>
    <a:masterClrMapping/>
  </p:clrMapOvr>
  <p:timing>
    <p:tnLst>
      <p:par>
        <p:cTn dur="indefinite" id="1" nodeType="tmRoot" restart="never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Похожее изображени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7286604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000364" y="857233"/>
            <a:ext cx="314327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Работа с детьми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3" descr="C:\Users\Админ\Desktop\фото детей\все фото\Коля\даша\img06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2976" y="1500174"/>
            <a:ext cx="3035180" cy="2041266"/>
          </a:xfrm>
          <a:prstGeom prst="rect">
            <a:avLst/>
          </a:prstGeom>
          <a:noFill/>
          <a:ln w="57150">
            <a:solidFill>
              <a:srgbClr val="C00000"/>
            </a:solidFill>
          </a:ln>
        </p:spPr>
      </p:pic>
      <p:pic>
        <p:nvPicPr>
          <p:cNvPr id="7" name="Picture 7" descr="F:\диск\DSCN2185.JPG"/>
          <p:cNvPicPr>
            <a:picLocks noChangeAspect="1" noChangeArrowheads="1"/>
          </p:cNvPicPr>
          <p:nvPr/>
        </p:nvPicPr>
        <p:blipFill>
          <a:blip r:embed="rId4" cstate="print">
            <a:lum contrast="10000"/>
          </a:blip>
          <a:srcRect/>
          <a:stretch>
            <a:fillRect/>
          </a:stretch>
        </p:blipFill>
        <p:spPr bwMode="auto">
          <a:xfrm>
            <a:off x="4572000" y="1428736"/>
            <a:ext cx="2857520" cy="2143383"/>
          </a:xfrm>
          <a:prstGeom prst="rect">
            <a:avLst/>
          </a:prstGeom>
          <a:noFill/>
          <a:ln w="57150">
            <a:solidFill>
              <a:srgbClr val="C00000"/>
            </a:solidFill>
          </a:ln>
        </p:spPr>
      </p:pic>
      <p:pic>
        <p:nvPicPr>
          <p:cNvPr id="8" name="Picture 2" descr="C:\Users\Админ\Desktop\фото детей\все фото\Коля\даша\DSC07040.JPG"/>
          <p:cNvPicPr>
            <a:picLocks noChangeAspect="1" noChangeArrowheads="1"/>
          </p:cNvPicPr>
          <p:nvPr/>
        </p:nvPicPr>
        <p:blipFill>
          <a:blip r:embed="rId5" cstate="print">
            <a:lum contrast="10000"/>
          </a:blip>
          <a:srcRect/>
          <a:stretch>
            <a:fillRect/>
          </a:stretch>
        </p:blipFill>
        <p:spPr bwMode="auto">
          <a:xfrm>
            <a:off x="1214414" y="3929066"/>
            <a:ext cx="2857520" cy="2143140"/>
          </a:xfrm>
          <a:prstGeom prst="rect">
            <a:avLst/>
          </a:prstGeom>
          <a:noFill/>
          <a:ln w="57150">
            <a:solidFill>
              <a:srgbClr val="C00000"/>
            </a:solidFill>
          </a:ln>
        </p:spPr>
      </p:pic>
      <p:pic>
        <p:nvPicPr>
          <p:cNvPr id="9" name="Picture 2" descr="F:\диск\DSCN1029.JPG"/>
          <p:cNvPicPr>
            <a:picLocks noChangeAspect="1" noChangeArrowheads="1"/>
          </p:cNvPicPr>
          <p:nvPr/>
        </p:nvPicPr>
        <p:blipFill>
          <a:blip r:embed="rId6" cstate="print">
            <a:lum contrast="10000"/>
          </a:blip>
          <a:srcRect/>
          <a:stretch>
            <a:fillRect/>
          </a:stretch>
        </p:blipFill>
        <p:spPr bwMode="auto">
          <a:xfrm>
            <a:off x="4468810" y="3857628"/>
            <a:ext cx="3095647" cy="2143140"/>
          </a:xfrm>
          <a:prstGeom prst="rect">
            <a:avLst/>
          </a:prstGeom>
          <a:noFill/>
          <a:ln w="57150">
            <a:solidFill>
              <a:srgbClr val="C0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Похожее изображени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7286604"/>
          </a:xfrm>
          <a:prstGeom prst="rect">
            <a:avLst/>
          </a:prstGeom>
          <a:noFill/>
        </p:spPr>
      </p:pic>
      <p:pic>
        <p:nvPicPr>
          <p:cNvPr id="5" name="Picture 2" descr="C:\Users\Админ\Desktop\фото детей\все фото\Коля\даша\20160328_104549.jpg"/>
          <p:cNvPicPr>
            <a:picLocks noChangeAspect="1" noChangeArrowheads="1"/>
          </p:cNvPicPr>
          <p:nvPr/>
        </p:nvPicPr>
        <p:blipFill>
          <a:blip r:embed="rId3" cstate="print">
            <a:lum contrast="20000"/>
          </a:blip>
          <a:srcRect/>
          <a:stretch>
            <a:fillRect/>
          </a:stretch>
        </p:blipFill>
        <p:spPr bwMode="auto">
          <a:xfrm>
            <a:off x="1309666" y="1285860"/>
            <a:ext cx="2952770" cy="2214578"/>
          </a:xfrm>
          <a:prstGeom prst="rect">
            <a:avLst/>
          </a:prstGeom>
          <a:noFill/>
          <a:ln w="57150">
            <a:solidFill>
              <a:srgbClr val="C00000"/>
            </a:solidFill>
          </a:ln>
        </p:spPr>
      </p:pic>
      <p:pic>
        <p:nvPicPr>
          <p:cNvPr id="6" name="Picture 3" descr="C:\Users\Админ\Desktop\фото детей\все фото\Коля\даша\20160328_104932.jpg"/>
          <p:cNvPicPr>
            <a:picLocks noChangeAspect="1" noChangeArrowheads="1"/>
          </p:cNvPicPr>
          <p:nvPr/>
        </p:nvPicPr>
        <p:blipFill>
          <a:blip r:embed="rId4" cstate="print">
            <a:lum contrast="20000"/>
          </a:blip>
          <a:srcRect/>
          <a:stretch>
            <a:fillRect/>
          </a:stretch>
        </p:blipFill>
        <p:spPr bwMode="auto">
          <a:xfrm>
            <a:off x="4714876" y="1357298"/>
            <a:ext cx="2852649" cy="2139487"/>
          </a:xfrm>
          <a:prstGeom prst="rect">
            <a:avLst/>
          </a:prstGeom>
          <a:noFill/>
          <a:ln w="57150">
            <a:solidFill>
              <a:srgbClr val="C00000"/>
            </a:solidFill>
          </a:ln>
        </p:spPr>
      </p:pic>
      <p:pic>
        <p:nvPicPr>
          <p:cNvPr id="7" name="Picture 4" descr="C:\Users\Админ\Desktop\фото детей\все фото\Коля\даша\DSC07232.JPG"/>
          <p:cNvPicPr>
            <a:picLocks noChangeAspect="1" noChangeArrowheads="1"/>
          </p:cNvPicPr>
          <p:nvPr/>
        </p:nvPicPr>
        <p:blipFill>
          <a:blip r:embed="rId5" cstate="print">
            <a:lum contrast="20000"/>
          </a:blip>
          <a:srcRect/>
          <a:stretch>
            <a:fillRect/>
          </a:stretch>
        </p:blipFill>
        <p:spPr bwMode="auto">
          <a:xfrm>
            <a:off x="1357290" y="3911206"/>
            <a:ext cx="2881332" cy="2161000"/>
          </a:xfrm>
          <a:prstGeom prst="rect">
            <a:avLst/>
          </a:prstGeom>
          <a:noFill/>
          <a:ln w="57150">
            <a:solidFill>
              <a:srgbClr val="C00000"/>
            </a:solidFill>
          </a:ln>
        </p:spPr>
      </p:pic>
      <p:pic>
        <p:nvPicPr>
          <p:cNvPr id="8" name="Picture 5" descr="C:\Users\Админ\Desktop\фото детей\все фото\Коля\20160504_120848.jpg"/>
          <p:cNvPicPr>
            <a:picLocks noChangeAspect="1" noChangeArrowheads="1"/>
          </p:cNvPicPr>
          <p:nvPr/>
        </p:nvPicPr>
        <p:blipFill>
          <a:blip r:embed="rId6" cstate="print">
            <a:lum contrast="20000"/>
          </a:blip>
          <a:srcRect/>
          <a:stretch>
            <a:fillRect/>
          </a:stretch>
        </p:blipFill>
        <p:spPr bwMode="auto">
          <a:xfrm>
            <a:off x="4714876" y="3857628"/>
            <a:ext cx="2976587" cy="2232440"/>
          </a:xfrm>
          <a:prstGeom prst="rect">
            <a:avLst/>
          </a:prstGeom>
          <a:noFill/>
          <a:ln w="57150">
            <a:solidFill>
              <a:srgbClr val="C0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Похожее изображение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7286604"/>
          </a:xfrm>
          <a:prstGeom prst="rect">
            <a:avLst/>
          </a:prstGeom>
          <a:noFill/>
        </p:spPr>
      </p:pic>
      <p:pic>
        <p:nvPicPr>
          <p:cNvPr id="7" name="Picture 2" descr="C:\Users\Админ\Desktop\фото детей\все фото\насте\20160115_091640.jpg"/>
          <p:cNvPicPr>
            <a:picLocks noChangeAspect="1" noChangeArrowheads="1"/>
          </p:cNvPicPr>
          <p:nvPr/>
        </p:nvPicPr>
        <p:blipFill>
          <a:blip r:embed="rId4" cstate="print">
            <a:lum contrast="20000"/>
          </a:blip>
          <a:srcRect/>
          <a:stretch>
            <a:fillRect/>
          </a:stretch>
        </p:blipFill>
        <p:spPr bwMode="auto">
          <a:xfrm>
            <a:off x="1214414" y="3571875"/>
            <a:ext cx="3238525" cy="2428895"/>
          </a:xfrm>
          <a:prstGeom prst="rect">
            <a:avLst/>
          </a:prstGeom>
          <a:noFill/>
          <a:ln w="57150">
            <a:solidFill>
              <a:srgbClr val="C00000"/>
            </a:solidFill>
          </a:ln>
        </p:spPr>
      </p:pic>
      <p:pic>
        <p:nvPicPr>
          <p:cNvPr id="8" name="Picture 8" descr="F:\новый год\IMG_1102.JPG"/>
          <p:cNvPicPr>
            <a:picLocks noChangeAspect="1" noChangeArrowheads="1"/>
          </p:cNvPicPr>
          <p:nvPr/>
        </p:nvPicPr>
        <p:blipFill>
          <a:blip r:embed="rId5" cstate="print">
            <a:lum contrast="10000"/>
          </a:blip>
          <a:srcRect/>
          <a:stretch>
            <a:fillRect/>
          </a:stretch>
        </p:blipFill>
        <p:spPr bwMode="auto">
          <a:xfrm>
            <a:off x="4786314" y="3571876"/>
            <a:ext cx="3214707" cy="2410920"/>
          </a:xfrm>
          <a:prstGeom prst="rect">
            <a:avLst/>
          </a:prstGeom>
          <a:noFill/>
          <a:ln w="57150">
            <a:solidFill>
              <a:srgbClr val="C00000"/>
            </a:solidFill>
          </a:ln>
        </p:spPr>
      </p:pic>
      <p:pic>
        <p:nvPicPr>
          <p:cNvPr id="9" name="Picture 2" descr="F:\DSCN0646.JPG"/>
          <p:cNvPicPr>
            <a:picLocks noChangeAspect="1" noChangeArrowheads="1"/>
          </p:cNvPicPr>
          <p:nvPr/>
        </p:nvPicPr>
        <p:blipFill>
          <a:blip r:embed="rId6" cstate="print">
            <a:lum contrast="10000"/>
          </a:blip>
          <a:srcRect/>
          <a:stretch>
            <a:fillRect/>
          </a:stretch>
        </p:blipFill>
        <p:spPr bwMode="auto">
          <a:xfrm>
            <a:off x="1357290" y="1071546"/>
            <a:ext cx="3214710" cy="2106189"/>
          </a:xfrm>
          <a:prstGeom prst="rect">
            <a:avLst/>
          </a:prstGeom>
          <a:noFill/>
          <a:ln w="57150">
            <a:solidFill>
              <a:srgbClr val="C00000"/>
            </a:solidFill>
          </a:ln>
        </p:spPr>
      </p:pic>
      <p:pic>
        <p:nvPicPr>
          <p:cNvPr id="10" name="Picture 3" descr="F:\DSCN0641 — копия (2).JPG"/>
          <p:cNvPicPr>
            <a:picLocks noChangeAspect="1" noChangeArrowheads="1"/>
          </p:cNvPicPr>
          <p:nvPr/>
        </p:nvPicPr>
        <p:blipFill>
          <a:blip r:embed="rId7" cstate="print">
            <a:lum contrast="10000"/>
          </a:blip>
          <a:srcRect/>
          <a:stretch>
            <a:fillRect/>
          </a:stretch>
        </p:blipFill>
        <p:spPr bwMode="auto">
          <a:xfrm>
            <a:off x="4929190" y="1008196"/>
            <a:ext cx="3071834" cy="2144489"/>
          </a:xfrm>
          <a:prstGeom prst="rect">
            <a:avLst/>
          </a:prstGeom>
          <a:noFill/>
          <a:ln w="57150">
            <a:solidFill>
              <a:srgbClr val="C0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Похожее изображени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7286604"/>
          </a:xfrm>
          <a:prstGeom prst="rect">
            <a:avLst/>
          </a:prstGeom>
          <a:noFill/>
        </p:spPr>
      </p:pic>
      <p:pic>
        <p:nvPicPr>
          <p:cNvPr id="5" name="Picture 2" descr="C:\Users\Админ\Desktop\фото детей\все фото\Коля\DSCN0237.JPG"/>
          <p:cNvPicPr>
            <a:picLocks noChangeAspect="1" noChangeArrowheads="1"/>
          </p:cNvPicPr>
          <p:nvPr/>
        </p:nvPicPr>
        <p:blipFill>
          <a:blip r:embed="rId3" cstate="print">
            <a:lum contrast="10000"/>
          </a:blip>
          <a:srcRect/>
          <a:stretch>
            <a:fillRect/>
          </a:stretch>
        </p:blipFill>
        <p:spPr bwMode="auto">
          <a:xfrm>
            <a:off x="1214414" y="1142987"/>
            <a:ext cx="3214713" cy="2411307"/>
          </a:xfrm>
          <a:prstGeom prst="rect">
            <a:avLst/>
          </a:prstGeom>
          <a:noFill/>
          <a:ln w="57150">
            <a:solidFill>
              <a:srgbClr val="C00000"/>
            </a:solidFill>
          </a:ln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4" cstate="print">
            <a:lum contrast="10000"/>
          </a:blip>
          <a:srcRect/>
          <a:stretch>
            <a:fillRect/>
          </a:stretch>
        </p:blipFill>
        <p:spPr bwMode="auto">
          <a:xfrm>
            <a:off x="4786314" y="1071546"/>
            <a:ext cx="3414881" cy="2357454"/>
          </a:xfrm>
          <a:prstGeom prst="rect">
            <a:avLst/>
          </a:prstGeom>
          <a:noFill/>
          <a:ln w="57150">
            <a:solidFill>
              <a:srgbClr val="C00000"/>
            </a:solidFill>
            <a:miter lim="800000"/>
            <a:headEnd/>
            <a:tailEnd/>
          </a:ln>
          <a:effectLst/>
        </p:spPr>
      </p:pic>
      <p:pic>
        <p:nvPicPr>
          <p:cNvPr id="7" name="Picture 13" descr="F:\фото выпуска\SDC19019.JPG"/>
          <p:cNvPicPr>
            <a:picLocks noChangeAspect="1" noChangeArrowheads="1"/>
          </p:cNvPicPr>
          <p:nvPr/>
        </p:nvPicPr>
        <p:blipFill>
          <a:blip r:embed="rId5" cstate="print">
            <a:lum contrast="20000"/>
          </a:blip>
          <a:srcRect/>
          <a:stretch>
            <a:fillRect/>
          </a:stretch>
        </p:blipFill>
        <p:spPr bwMode="auto">
          <a:xfrm>
            <a:off x="1142976" y="4000504"/>
            <a:ext cx="3302013" cy="2286016"/>
          </a:xfrm>
          <a:prstGeom prst="rect">
            <a:avLst/>
          </a:prstGeom>
          <a:noFill/>
          <a:ln w="57150">
            <a:solidFill>
              <a:srgbClr val="C00000"/>
            </a:solidFill>
          </a:ln>
        </p:spPr>
      </p:pic>
      <p:pic>
        <p:nvPicPr>
          <p:cNvPr id="8" name="Picture 2" descr="C:\Users\Админ\Desktop\Методическая копилка- Цындрина Н.А\Новая папка\DSCN0962.jpg"/>
          <p:cNvPicPr>
            <a:picLocks noChangeAspect="1" noChangeArrowheads="1"/>
          </p:cNvPicPr>
          <p:nvPr/>
        </p:nvPicPr>
        <p:blipFill>
          <a:blip r:embed="rId6" cstate="print">
            <a:lum contrast="20000"/>
          </a:blip>
          <a:srcRect/>
          <a:stretch>
            <a:fillRect/>
          </a:stretch>
        </p:blipFill>
        <p:spPr bwMode="auto">
          <a:xfrm>
            <a:off x="5000628" y="3929065"/>
            <a:ext cx="3143272" cy="2357723"/>
          </a:xfrm>
          <a:prstGeom prst="rect">
            <a:avLst/>
          </a:prstGeom>
          <a:noFill/>
          <a:ln w="57150">
            <a:solidFill>
              <a:srgbClr val="C00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2" descr="Похожее изображение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7286604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714483" y="714358"/>
            <a:ext cx="671517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Моя визитная карточка</a:t>
            </a:r>
            <a:endParaRPr lang="ru-RU" sz="4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071547" y="1357301"/>
            <a:ext cx="500066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Родилась я 17 сентября 1965 года,</a:t>
            </a:r>
            <a:endParaRPr lang="ru-RU" sz="24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071539" y="1785929"/>
            <a:ext cx="685804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имею среднее специальное образование,</a:t>
            </a:r>
            <a:endParaRPr lang="ru-RU" sz="24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071539" y="2214557"/>
            <a:ext cx="700092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окончила  Грозненское педагогическое училище     в 1986 году.</a:t>
            </a:r>
            <a:endParaRPr lang="ru-RU" sz="2400" b="1" dirty="0">
              <a:solidFill>
                <a:schemeClr val="accent3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1142979" y="3000372"/>
            <a:ext cx="7500991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Решением   Государственной  квалификационной  комиссии от 3 июля  1986 года  присвоена  квалификация   учитель    начальных   классов,   воспитатель.</a:t>
            </a:r>
            <a:endParaRPr lang="ru-RU" sz="24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2285989" y="4429135"/>
            <a:ext cx="439363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Общий</a:t>
            </a:r>
            <a:r>
              <a:rPr lang="ru-RU" sz="2400" b="1" baseline="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трудовой стаж – 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31 год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2285987" y="4857763"/>
            <a:ext cx="550072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Стаж педагогической работы – 31год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2357423" y="5286391"/>
            <a:ext cx="500066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данном учреждении – 23года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 rot="10800000" flipV="1">
            <a:off x="2357423" y="5715016"/>
            <a:ext cx="442915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данной должности– 23 года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Похожее изображени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7286604"/>
          </a:xfrm>
          <a:prstGeom prst="rect">
            <a:avLst/>
          </a:prstGeom>
          <a:noFill/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>
            <a:lum contrast="20000"/>
          </a:blip>
          <a:srcRect/>
          <a:stretch>
            <a:fillRect/>
          </a:stretch>
        </p:blipFill>
        <p:spPr bwMode="auto">
          <a:xfrm>
            <a:off x="1119992" y="1071546"/>
            <a:ext cx="3675017" cy="2071702"/>
          </a:xfrm>
          <a:prstGeom prst="rect">
            <a:avLst/>
          </a:prstGeom>
          <a:noFill/>
          <a:ln w="57150">
            <a:solidFill>
              <a:srgbClr val="C00000"/>
            </a:solidFill>
            <a:miter lim="800000"/>
            <a:headEnd/>
            <a:tailEnd/>
          </a:ln>
          <a:effectLst/>
        </p:spPr>
      </p:pic>
      <p:pic>
        <p:nvPicPr>
          <p:cNvPr id="9" name="Рисунок 8" descr="20170502_090952.jpg"/>
          <p:cNvPicPr/>
          <p:nvPr/>
        </p:nvPicPr>
        <p:blipFill>
          <a:blip r:embed="rId4" cstate="print">
            <a:lum contrast="20000"/>
          </a:blip>
          <a:stretch>
            <a:fillRect/>
          </a:stretch>
        </p:blipFill>
        <p:spPr>
          <a:xfrm>
            <a:off x="5000628" y="1071546"/>
            <a:ext cx="3071834" cy="2214578"/>
          </a:xfrm>
          <a:prstGeom prst="rect">
            <a:avLst/>
          </a:prstGeom>
          <a:ln w="38100">
            <a:solidFill>
              <a:srgbClr val="C00000"/>
            </a:solidFill>
          </a:ln>
        </p:spPr>
      </p:pic>
      <p:pic>
        <p:nvPicPr>
          <p:cNvPr id="10" name="Picture 4" descr="C:\Users\Админ\Desktop\фото детей\все фото\Коля\фото родителей\getImage (3).jpg"/>
          <p:cNvPicPr>
            <a:picLocks noChangeAspect="1" noChangeArrowheads="1"/>
          </p:cNvPicPr>
          <p:nvPr/>
        </p:nvPicPr>
        <p:blipFill>
          <a:blip r:embed="rId5" cstate="print">
            <a:lum contrast="20000"/>
          </a:blip>
          <a:srcRect/>
          <a:stretch>
            <a:fillRect/>
          </a:stretch>
        </p:blipFill>
        <p:spPr bwMode="auto">
          <a:xfrm>
            <a:off x="1000100" y="3286124"/>
            <a:ext cx="2214578" cy="2952771"/>
          </a:xfrm>
          <a:prstGeom prst="rect">
            <a:avLst/>
          </a:prstGeom>
          <a:noFill/>
          <a:ln w="57150">
            <a:solidFill>
              <a:srgbClr val="C00000"/>
            </a:solidFill>
          </a:ln>
        </p:spPr>
      </p:pic>
      <p:pic>
        <p:nvPicPr>
          <p:cNvPr id="11" name="Picture 2" descr="L:\CAM00902.jpg"/>
          <p:cNvPicPr>
            <a:picLocks noChangeAspect="1" noChangeArrowheads="1"/>
          </p:cNvPicPr>
          <p:nvPr/>
        </p:nvPicPr>
        <p:blipFill>
          <a:blip r:embed="rId6" cstate="print">
            <a:lum contrast="20000"/>
          </a:blip>
          <a:srcRect/>
          <a:stretch>
            <a:fillRect/>
          </a:stretch>
        </p:blipFill>
        <p:spPr bwMode="auto">
          <a:xfrm>
            <a:off x="5857884" y="3214686"/>
            <a:ext cx="2250297" cy="3000395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419373" y="3500438"/>
            <a:ext cx="2152759" cy="2603318"/>
          </a:xfrm>
          <a:prstGeom prst="rect">
            <a:avLst/>
          </a:prstGeom>
          <a:noFill/>
          <a:ln w="57150">
            <a:solidFill>
              <a:srgbClr val="C0000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Похожее изображени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 cstate="print">
            <a:lum contrast="10000"/>
          </a:blip>
          <a:srcRect/>
          <a:stretch>
            <a:fillRect/>
          </a:stretch>
        </p:blipFill>
        <p:spPr bwMode="auto">
          <a:xfrm>
            <a:off x="1142976" y="928670"/>
            <a:ext cx="3357586" cy="2518103"/>
          </a:xfrm>
          <a:prstGeom prst="rect">
            <a:avLst/>
          </a:prstGeom>
          <a:noFill/>
          <a:ln w="57150">
            <a:solidFill>
              <a:srgbClr val="C00000"/>
            </a:solidFill>
            <a:miter lim="800000"/>
            <a:headEnd/>
            <a:tailEnd/>
          </a:ln>
          <a:effectLst/>
        </p:spPr>
      </p:pic>
      <p:pic>
        <p:nvPicPr>
          <p:cNvPr id="10" name="Picture 19" descr="L:\фото -8марта 2015\DSC07041.JPG"/>
          <p:cNvPicPr>
            <a:picLocks noChangeAspect="1" noChangeArrowheads="1"/>
          </p:cNvPicPr>
          <p:nvPr/>
        </p:nvPicPr>
        <p:blipFill>
          <a:blip r:embed="rId4" cstate="print">
            <a:lum contrast="10000"/>
          </a:blip>
          <a:srcRect/>
          <a:stretch>
            <a:fillRect/>
          </a:stretch>
        </p:blipFill>
        <p:spPr bwMode="auto">
          <a:xfrm>
            <a:off x="4929190" y="1000108"/>
            <a:ext cx="3309991" cy="2482494"/>
          </a:xfrm>
          <a:prstGeom prst="rect">
            <a:avLst/>
          </a:prstGeom>
          <a:noFill/>
          <a:ln w="57150">
            <a:solidFill>
              <a:srgbClr val="C00000"/>
            </a:solidFill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print">
            <a:lum contrast="30000"/>
          </a:blip>
          <a:srcRect/>
          <a:stretch>
            <a:fillRect/>
          </a:stretch>
        </p:blipFill>
        <p:spPr bwMode="auto">
          <a:xfrm>
            <a:off x="1142976" y="3571876"/>
            <a:ext cx="3214709" cy="2410950"/>
          </a:xfrm>
          <a:prstGeom prst="rect">
            <a:avLst/>
          </a:prstGeom>
          <a:noFill/>
          <a:ln w="57150">
            <a:solidFill>
              <a:srgbClr val="FF0000"/>
            </a:solidFill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857752" y="3571876"/>
            <a:ext cx="3357586" cy="2518098"/>
          </a:xfrm>
          <a:prstGeom prst="rect">
            <a:avLst/>
          </a:prstGeom>
          <a:noFill/>
          <a:ln w="57150">
            <a:solidFill>
              <a:srgbClr val="FF000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Похожее изображени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7286604"/>
          </a:xfrm>
          <a:prstGeom prst="rect">
            <a:avLst/>
          </a:prstGeom>
          <a:noFill/>
        </p:spPr>
      </p:pic>
      <p:pic>
        <p:nvPicPr>
          <p:cNvPr id="2050" name="Picture 2" descr="F:\Для портфолио\Document_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28662" y="4143380"/>
            <a:ext cx="3211991" cy="2143140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</p:pic>
      <p:pic>
        <p:nvPicPr>
          <p:cNvPr id="2051" name="Picture 3" descr="F:\Для портфолио\Document_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4876" y="4143380"/>
            <a:ext cx="2963214" cy="2157331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</p:pic>
      <p:pic>
        <p:nvPicPr>
          <p:cNvPr id="2052" name="Picture 4" descr="F:\Для портфолио\Document_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43108" y="928670"/>
            <a:ext cx="2143140" cy="2972822"/>
          </a:xfrm>
          <a:prstGeom prst="rect">
            <a:avLst/>
          </a:prstGeom>
          <a:noFill/>
          <a:ln w="57150">
            <a:solidFill>
              <a:schemeClr val="accent1"/>
            </a:solidFill>
          </a:ln>
        </p:spPr>
      </p:pic>
      <p:pic>
        <p:nvPicPr>
          <p:cNvPr id="10" name="Picture 23" descr="L:\Андреевна\20151230_132831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000628" y="857232"/>
            <a:ext cx="2357454" cy="3143271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179455" y="17192684"/>
            <a:ext cx="1964545" cy="26193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Похожее изображени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</p:pic>
      <p:pic>
        <p:nvPicPr>
          <p:cNvPr id="5" name="Рисунок 4" descr="https://i.mycdn.me/image?id=838166361083&amp;t=0&amp;plc=WEB&amp;tkn=*DV884bWH6MAIEOzPcXrksrjJ9ds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14480" y="1428736"/>
            <a:ext cx="5786478" cy="3929090"/>
          </a:xfrm>
          <a:prstGeom prst="round2DiagRect">
            <a:avLst>
              <a:gd name="adj1" fmla="val 16667"/>
              <a:gd name="adj2" fmla="val 6420"/>
            </a:avLst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descr="Похожее изображение" id="4" name="Picture 2"/>
          <p:cNvPicPr>
            <a:picLocks noChangeArrowheads="1"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7286604"/>
          </a:xfrm>
          <a:prstGeom prst="rect">
            <a:avLst/>
          </a:prstGeom>
          <a:noFill/>
        </p:spPr>
      </p:pic>
      <p:pic>
        <p:nvPicPr>
          <p:cNvPr descr="http://player.myshared.ru/17/1069512/slides/slide_3.jpg" id="6" name="Picture 4"/>
          <p:cNvPicPr>
            <a:picLocks noChangeArrowheads="1" noChangeAspect="1"/>
          </p:cNvPicPr>
          <p:nvPr/>
        </p:nvPicPr>
        <p:blipFill>
          <a:blip r:embed="rId3"/>
          <a:srcRect b="180" l="31" r="31" t="79"/>
          <a:stretch>
            <a:fillRect/>
          </a:stretch>
        </p:blipFill>
        <p:spPr bwMode="auto">
          <a:xfrm>
            <a:off x="1071539" y="571480"/>
            <a:ext cx="7429552" cy="58579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dur="indefinite" id="1" nodeType="tmRoot" restart="never"/>
      </p:par>
    </p:tnLst>
  </p:timing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descr="Похожее изображение" id="4" name="Picture 2"/>
          <p:cNvPicPr>
            <a:picLocks noChangeArrowheads="1"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7286604"/>
          </a:xfrm>
          <a:prstGeom prst="rect">
            <a:avLst/>
          </a:prstGeom>
          <a:noFill/>
        </p:spPr>
      </p:pic>
      <p:pic>
        <p:nvPicPr>
          <p:cNvPr descr="http://player.myshared.ru/17/1069512/slides/slide_4.jpg" id="5" name="Picture 6"/>
          <p:cNvPicPr>
            <a:picLocks noChangeArrowheads="1" noChangeAspect="1"/>
          </p:cNvPicPr>
          <p:nvPr/>
        </p:nvPicPr>
        <p:blipFill>
          <a:blip r:embed="rId3"/>
          <a:srcRect b="55" l="114" r="90" t="190"/>
          <a:stretch>
            <a:fillRect/>
          </a:stretch>
        </p:blipFill>
        <p:spPr bwMode="auto">
          <a:xfrm>
            <a:off x="1285852" y="1214422"/>
            <a:ext cx="6858048" cy="48448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dur="indefinite" id="1" nodeType="tmRoot" restart="never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Похожее изображение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7286604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3643309" y="928673"/>
            <a:ext cx="378621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Мои документы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5" descr="F:\Грамоты\IMG_20150109_000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00301" y="2285992"/>
            <a:ext cx="4643471" cy="3869558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2286000" y="3105838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dirty="0" lang="ru-RU" smtClean="0"/>
              <a:t/>
            </a:r>
            <a:br>
              <a:rPr dirty="0" lang="ru-RU" smtClean="0"/>
            </a:br>
            <a:endParaRPr dirty="0"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286000" y="3105838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dirty="0" lang="ru-RU" smtClean="0"/>
              <a:t/>
            </a:r>
            <a:br>
              <a:rPr dirty="0" lang="ru-RU" smtClean="0"/>
            </a:br>
            <a:endParaRPr dirty="0"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2286000" y="3105838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dirty="0" lang="ru-RU" smtClean="0"/>
              <a:t/>
            </a:r>
            <a:br>
              <a:rPr dirty="0" lang="ru-RU" smtClean="0"/>
            </a:br>
            <a:endParaRPr dirty="0"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2286000" y="3105838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dirty="0" lang="ru-RU" smtClean="0"/>
              <a:t/>
            </a:r>
            <a:br>
              <a:rPr dirty="0" lang="ru-RU" smtClean="0"/>
            </a:br>
            <a:endParaRPr dirty="0"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2286000" y="3105838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dirty="0" lang="ru-RU" smtClean="0"/>
              <a:t/>
            </a:r>
            <a:br>
              <a:rPr dirty="0" lang="ru-RU" smtClean="0"/>
            </a:br>
            <a:endParaRPr dirty="0" lang="ru-RU"/>
          </a:p>
        </p:txBody>
      </p:sp>
      <p:pic>
        <p:nvPicPr>
          <p:cNvPr descr="Похожее изображение" id="11" name="Picture 2"/>
          <p:cNvPicPr>
            <a:picLocks noChangeArrowheads="1"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7286604"/>
          </a:xfrm>
          <a:prstGeom prst="rect">
            <a:avLst/>
          </a:prstGeom>
          <a:noFill/>
        </p:spPr>
      </p:pic>
      <p:pic>
        <p:nvPicPr>
          <p:cNvPr descr="http://player.myshared.ru/17/1069512/slides/slide_14.jpg" id="19" name="Picture 2"/>
          <p:cNvPicPr>
            <a:picLocks noChangeArrowheads="1" noChangeAspect="1"/>
          </p:cNvPicPr>
          <p:nvPr/>
        </p:nvPicPr>
        <p:blipFill>
          <a:blip r:embed="rId4"/>
          <a:srcRect b="655" l="47" r="62" t="190"/>
          <a:stretch>
            <a:fillRect/>
          </a:stretch>
        </p:blipFill>
        <p:spPr bwMode="auto">
          <a:xfrm>
            <a:off x="928665" y="969718"/>
            <a:ext cx="7500991" cy="1316274"/>
          </a:xfrm>
          <a:prstGeom prst="rect">
            <a:avLst/>
          </a:prstGeom>
          <a:noFill/>
        </p:spPr>
      </p:pic>
      <p:pic>
        <p:nvPicPr>
          <p:cNvPr descr="F:\грамоты\IMG_20150109_0007.jpg" id="20" name="Picture 3"/>
          <p:cNvPicPr>
            <a:picLocks noChangeArrowheads="1" noChangeAspect="1"/>
          </p:cNvPicPr>
          <p:nvPr/>
        </p:nvPicPr>
        <p:blipFill>
          <a:blip cstate="print" r:embed="rId5"/>
          <a:srcRect/>
          <a:stretch>
            <a:fillRect/>
          </a:stretch>
        </p:blipFill>
        <p:spPr bwMode="auto">
          <a:xfrm>
            <a:off x="1285855" y="2643185"/>
            <a:ext cx="2504124" cy="3409423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</p:pic>
      <p:pic>
        <p:nvPicPr>
          <p:cNvPr descr="F:\грамоты\Document_0.tif" id="21" name="Picture 2"/>
          <p:cNvPicPr>
            <a:picLocks noChangeArrowheads="1" noChangeAspect="1"/>
          </p:cNvPicPr>
          <p:nvPr/>
        </p:nvPicPr>
        <p:blipFill>
          <a:blip cstate="print" r:embed="rId6"/>
          <a:srcRect/>
          <a:stretch>
            <a:fillRect/>
          </a:stretch>
        </p:blipFill>
        <p:spPr bwMode="auto">
          <a:xfrm>
            <a:off x="4112933" y="2857498"/>
            <a:ext cx="3732891" cy="2643206"/>
          </a:xfrm>
          <a:prstGeom prst="rect">
            <a:avLst/>
          </a:prstGeom>
          <a:noFill/>
          <a:ln w="57150">
            <a:solidFill>
              <a:srgbClr val="002060"/>
            </a:solidFill>
          </a:ln>
        </p:spPr>
      </p:pic>
    </p:spTree>
  </p:cSld>
  <p:clrMapOvr>
    <a:masterClrMapping/>
  </p:clrMapOvr>
  <p:timing>
    <p:tnLst>
      <p:par>
        <p:cTn dur="indefinite" id="1" nodeType="tmRoot" restart="never"/>
      </p:par>
    </p:tnLst>
  </p:timing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descr="Похожее изображение" id="4" name="Picture 2"/>
          <p:cNvPicPr>
            <a:picLocks noChangeArrowheads="1"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7286604"/>
          </a:xfrm>
          <a:prstGeom prst="rect">
            <a:avLst/>
          </a:prstGeom>
          <a:noFill/>
        </p:spPr>
      </p:pic>
      <p:pic>
        <p:nvPicPr>
          <p:cNvPr descr="http://player.myshared.ru/17/1069512/slides/slide_7.jpg" id="11" name="Picture 2"/>
          <p:cNvPicPr>
            <a:picLocks noChangeArrowheads="1" noChangeAspect="1"/>
          </p:cNvPicPr>
          <p:nvPr/>
        </p:nvPicPr>
        <p:blipFill>
          <a:blip r:embed="rId3"/>
          <a:srcRect b="642" l="35" r="26" t="533"/>
          <a:stretch>
            <a:fillRect/>
          </a:stretch>
        </p:blipFill>
        <p:spPr bwMode="auto">
          <a:xfrm>
            <a:off x="1428728" y="785796"/>
            <a:ext cx="6517941" cy="1909718"/>
          </a:xfrm>
          <a:prstGeom prst="rect">
            <a:avLst/>
          </a:prstGeom>
          <a:noFill/>
        </p:spPr>
      </p:pic>
      <p:pic>
        <p:nvPicPr>
          <p:cNvPr descr="F:\Грамоты\IMG_20150109_0008.jpg" id="13" name="Picture 1"/>
          <p:cNvPicPr>
            <a:picLocks noChangeArrowheads="1" noChangeAspect="1"/>
          </p:cNvPicPr>
          <p:nvPr/>
        </p:nvPicPr>
        <p:blipFill>
          <a:blip cstate="print" r:embed="rId4"/>
          <a:srcRect/>
          <a:stretch>
            <a:fillRect/>
          </a:stretch>
        </p:blipFill>
        <p:spPr bwMode="auto">
          <a:xfrm>
            <a:off x="2214547" y="2857497"/>
            <a:ext cx="4540280" cy="3143272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dur="indefinite" id="1" nodeType="tmRoot" restart="never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Похожее изображени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7286604"/>
          </a:xfrm>
          <a:prstGeom prst="rect">
            <a:avLst/>
          </a:prstGeom>
          <a:noFill/>
        </p:spPr>
      </p:pic>
      <p:pic>
        <p:nvPicPr>
          <p:cNvPr id="5" name="Picture 2" descr="F:\Грамоты\IMG_20150109_0017 - копия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8992" y="1071546"/>
            <a:ext cx="2071703" cy="2857520"/>
          </a:xfrm>
          <a:prstGeom prst="rect">
            <a:avLst/>
          </a:prstGeom>
          <a:noFill/>
          <a:ln w="57150">
            <a:solidFill>
              <a:srgbClr val="C00000"/>
            </a:solidFill>
          </a:ln>
        </p:spPr>
      </p:pic>
      <p:pic>
        <p:nvPicPr>
          <p:cNvPr id="6" name="Picture 3" descr="F:\Грамоты\IMG_20150109_001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71539" y="1071547"/>
            <a:ext cx="2252376" cy="2857520"/>
          </a:xfrm>
          <a:prstGeom prst="rect">
            <a:avLst/>
          </a:prstGeom>
          <a:noFill/>
          <a:ln w="57150">
            <a:solidFill>
              <a:srgbClr val="C00000"/>
            </a:solidFill>
          </a:ln>
        </p:spPr>
      </p:pic>
      <p:pic>
        <p:nvPicPr>
          <p:cNvPr id="8" name="Picture 1" descr="F:\Грамоты\IMG_20150109_0028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72132" y="3500438"/>
            <a:ext cx="2571768" cy="289855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Похожее изображени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314799"/>
            <a:ext cx="9144000" cy="7172801"/>
          </a:xfrm>
          <a:prstGeom prst="rect">
            <a:avLst/>
          </a:prstGeom>
          <a:noFill/>
        </p:spPr>
      </p:pic>
      <p:pic>
        <p:nvPicPr>
          <p:cNvPr id="5" name="Picture 3" descr="F:\Грамоты\IMG_20150109_0015 - копия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85852" y="785794"/>
            <a:ext cx="2357454" cy="2828945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</p:pic>
      <p:pic>
        <p:nvPicPr>
          <p:cNvPr id="6" name="Picture 2" descr="F:\Грамоты\IMG_20150109_001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72132" y="785794"/>
            <a:ext cx="2214579" cy="2643205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</p:pic>
      <p:pic>
        <p:nvPicPr>
          <p:cNvPr id="7" name="Picture 4" descr="F:\Грамоты\IMG_20150109_0016 - копия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00430" y="3071810"/>
            <a:ext cx="2428892" cy="2692194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520</TotalTime>
  <Words>119</Words>
  <Application>Microsoft Office PowerPoint</Application>
  <PresentationFormat>Экран (4:3)</PresentationFormat>
  <Paragraphs>36</Paragraphs>
  <Slides>23</Slides>
  <Notes>6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</dc:creator>
  <cp:lastModifiedBy>Админ</cp:lastModifiedBy>
  <cp:revision>16</cp:revision>
  <dcterms:created xsi:type="dcterms:W3CDTF">2016-02-16T18:34:36Z</dcterms:created>
  <dcterms:modified xsi:type="dcterms:W3CDTF">2017-11-25T16:36:18Z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1291370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S9.2.0</vt:lpwstr>
  </property>
</Properties>
</file>