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Коррекционная (социальная)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Коррекционная зона или зона развивающих игр занимает несколько полок мебельной стенки. Здесь размещены различные игры на развитие сенсомоторных процессов, дидактические игры, развивающие познавательные процессы, шнуровки, мозаика,  </a:t>
            </a:r>
            <a:r>
              <a:rPr lang="ru-RU" dirty="0" err="1" smtClean="0"/>
              <a:t>пазлы</a:t>
            </a:r>
            <a:r>
              <a:rPr lang="ru-RU" dirty="0" smtClean="0"/>
              <a:t>, игры с сыпучими материалами. Дети сами выбирают игру или игру предлагает педагог с учётом индивидуальных потребностей ученика. Игры предназначены как для индивидуальной, так и для групповой работы. Дети играют, выполняют задания, конструируют сидя за партой или в игровом уголке.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User\Desktop\f441a88d4e08b43a1f33c5e0611e6ddc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052" cy="6871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Чтобы пространство игровой комнаты сделать более домашним, чтобы ученики более легко перенесли период адаптации, возникает проблема создания зоны отдыха. В зоне отдыха находятся телевизор, DVD-проигрыватель, магнитофон. Во время просмотра дети сидят за партами или на мягких стульях. Учащиеся  любят смотреть мультфильмы, познавательные фильмы о природе.</a:t>
            </a:r>
          </a:p>
          <a:p>
            <a:r>
              <a:rPr lang="ru-RU" dirty="0" smtClean="0"/>
              <a:t>На занятиях рисования, прикладного искусства можно включить приятную музыку, выполнить музыкальные физкультминутки. Ребята любят петь караоке, слушать и подпевать детские песни. Это все можно организовать в этой комнате.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Зона отдыха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User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Зона «Очумелые ручки» представляет собой выставку детских поделок и рисунков. Работы можно выставлять на специальных полках, обновлять по мере необходимости.</a:t>
            </a:r>
          </a:p>
          <a:p>
            <a:r>
              <a:rPr lang="ru-RU" dirty="0" smtClean="0"/>
              <a:t>Создание данной зоны помогает ребёнку почувствовать свою значимость, повышает его самооценку.</a:t>
            </a:r>
          </a:p>
          <a:p>
            <a:r>
              <a:rPr lang="ru-RU" dirty="0" smtClean="0"/>
              <a:t>Мебель светлая – парты со стульями, </a:t>
            </a:r>
            <a:r>
              <a:rPr lang="ru-RU" dirty="0" err="1" smtClean="0"/>
              <a:t>трёхсекционная</a:t>
            </a:r>
            <a:r>
              <a:rPr lang="ru-RU" dirty="0" smtClean="0"/>
              <a:t> стенка, двустворчатый и трехстворчатый шкафы, полки для цветов.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зона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User\Desktop\75a305e81fa6306dd820994157c89a1c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Здесь необходимо разместить материал, способствующий формированию у школьников представлений о формировании жизни на земле, о приспособлении живых организмов к среде обитания, о росте, развитии и размножении живых существ, о природных сообществах (экосистемы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Здесь располагаются комнатные растения, может быть аквариум.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Зона «мир природы» (живой уголок)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User\Desktop\5939b319fb93b9c626bb02b8c68a245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060576"/>
          </a:xfrm>
        </p:spPr>
        <p:txBody>
          <a:bodyPr>
            <a:normAutofit/>
          </a:bodyPr>
          <a:lstStyle/>
          <a:p>
            <a:r>
              <a:rPr lang="ru-RU" b="1" dirty="0" smtClean="0"/>
              <a:t>Оглядываясь в прошлое, надо с почтением склонить головы, а глядя в будущее – засучить рукава.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User\Desktop\spasibo-za-vnimanie-62-kartinki-dlya-prezentacii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11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1044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Предметно-развивающая среда</a:t>
            </a:r>
            <a:r>
              <a:rPr lang="ru-RU" dirty="0" smtClean="0"/>
              <a:t> - это система материальных объектов деятельности ребенка, единство социальных и предметных средств обеспечения разнообразной деятельности детей.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Учебная</a:t>
            </a:r>
          </a:p>
          <a:p>
            <a:r>
              <a:rPr lang="ru-RU" dirty="0" smtClean="0"/>
              <a:t>Спортивно-оздоровительная</a:t>
            </a:r>
          </a:p>
          <a:p>
            <a:r>
              <a:rPr lang="ru-RU" dirty="0" smtClean="0"/>
              <a:t>Игровая</a:t>
            </a:r>
          </a:p>
          <a:p>
            <a:r>
              <a:rPr lang="ru-RU" dirty="0" smtClean="0"/>
              <a:t>Коррекционная (социальная)</a:t>
            </a:r>
          </a:p>
          <a:p>
            <a:r>
              <a:rPr lang="ru-RU" dirty="0" smtClean="0"/>
              <a:t>Зона отдыха</a:t>
            </a:r>
          </a:p>
          <a:p>
            <a:r>
              <a:rPr lang="ru-RU" dirty="0" smtClean="0"/>
              <a:t>Творческая</a:t>
            </a:r>
          </a:p>
          <a:p>
            <a:r>
              <a:rPr lang="ru-RU" dirty="0" smtClean="0"/>
              <a:t>Зона «Мир природы»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Зоны: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slid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Спортивно-оздоровительная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в первую очередь,  гимнастическая  стенка с гимнастической доской. Здесь же на полу находится массажный коврик, на полках размещены массажные мячи, резиновые мячи различной величины, пластмассовые гантели, кегли, а также скакалки, настольный теннис, комплект ракеток, футбольный и баскетбольный мячи, горки, бассейн из мячей и т.д.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Desktop\b99e505b66186620ccf5825a348f6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Игровая зона предназначена для организации предметных и сюжетно-ролевых </a:t>
            </a:r>
            <a:r>
              <a:rPr lang="ru-RU" dirty="0" smtClean="0"/>
              <a:t>игр и настольных игр. В </a:t>
            </a:r>
            <a:r>
              <a:rPr lang="ru-RU" dirty="0" smtClean="0"/>
              <a:t>уголке размещён небольшой раскладной столик и зеркало, прикреплённое  к стене на уровне глаз детей. </a:t>
            </a:r>
            <a:r>
              <a:rPr lang="ru-RU" dirty="0" smtClean="0"/>
              <a:t>В </a:t>
            </a:r>
            <a:r>
              <a:rPr lang="ru-RU" dirty="0" smtClean="0"/>
              <a:t>свободное время ребята любят посидеть в игровом уголке с книжкой, играть в лото, домино, шашки и т.д.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User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</TotalTime>
  <Words>252</Words>
  <Application>Microsoft Office PowerPoint</Application>
  <PresentationFormat>Экран (4:3)</PresentationFormat>
  <Paragraphs>26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Слайд 1</vt:lpstr>
      <vt:lpstr>Слайд 2</vt:lpstr>
      <vt:lpstr>Предметно-развивающая среда - это система материальных объектов деятельности ребенка, единство социальных и предметных средств обеспечения разнообразной деятельности детей.</vt:lpstr>
      <vt:lpstr>Зоны:</vt:lpstr>
      <vt:lpstr>Слайд 5</vt:lpstr>
      <vt:lpstr>Спортивно-оздоровительная зона</vt:lpstr>
      <vt:lpstr>Слайд 7</vt:lpstr>
      <vt:lpstr>Игровая зона</vt:lpstr>
      <vt:lpstr>Слайд 9</vt:lpstr>
      <vt:lpstr>Коррекционная (социальная) зона</vt:lpstr>
      <vt:lpstr>Слайд 11</vt:lpstr>
      <vt:lpstr>Зона отдыха</vt:lpstr>
      <vt:lpstr>Слайд 13</vt:lpstr>
      <vt:lpstr>Творческая зона</vt:lpstr>
      <vt:lpstr>Слайд 15</vt:lpstr>
      <vt:lpstr>Зона «мир природы» (живой уголок)</vt:lpstr>
      <vt:lpstr>Слайд 17</vt:lpstr>
      <vt:lpstr>Оглядываясь в прошлое, надо с почтением склонить головы, а глядя в будущее – засучить рукава.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2023-01-30T04:00:48Z</dcterms:created>
  <dcterms:modified xsi:type="dcterms:W3CDTF">2023-01-30T05:04:47Z</dcterms:modified>
</cp:coreProperties>
</file>