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60" r:id="rId3"/>
    <p:sldId id="259" r:id="rId4"/>
    <p:sldId id="261" r:id="rId5"/>
    <p:sldId id="267" r:id="rId6"/>
    <p:sldId id="266" r:id="rId7"/>
    <p:sldId id="265" r:id="rId8"/>
    <p:sldId id="264" r:id="rId9"/>
    <p:sldId id="263" r:id="rId10"/>
    <p:sldId id="262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2/20/2020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2/20/2020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2/20/2020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2/20/2020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2/20/2020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2/20/2020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2/20/2020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2/20/2020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2/20/2020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2/20/2020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2/20/2020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2/20/2020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 и малыш.</a:t>
            </a:r>
            <a:endParaRPr lang="ru-RU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chemeClr val="accent2"/>
                </a:solidFill>
              </a:rPr>
              <a:t>Выполнила : Казакова М.В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2053" name="Picture 5" descr="C:\Users\Ольга\Downloads\смайлики\7524966527707874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1676400" cy="16764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114800" y="533400"/>
            <a:ext cx="4724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2"/>
                </a:solidFill>
              </a:rPr>
              <a:t>Дидактическая  интерактивная  игра</a:t>
            </a:r>
            <a:r>
              <a:rPr lang="ru-RU" sz="2000" dirty="0" smtClean="0">
                <a:solidFill>
                  <a:srgbClr val="00B050"/>
                </a:solidFill>
              </a:rPr>
              <a:t>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ownloads\животные\животные домашние\0_8af26_6c40a84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676400"/>
            <a:ext cx="3108720" cy="2680807"/>
          </a:xfrm>
          <a:prstGeom prst="rect">
            <a:avLst/>
          </a:prstGeom>
          <a:noFill/>
        </p:spPr>
      </p:pic>
      <p:pic>
        <p:nvPicPr>
          <p:cNvPr id="1028" name="Picture 4" descr="C:\Users\Ольга\Downloads\животные\животные домашние\77864260_5a7b8b7bd6b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6712" y="3672521"/>
            <a:ext cx="2057400" cy="2816856"/>
          </a:xfrm>
          <a:prstGeom prst="rect">
            <a:avLst/>
          </a:prstGeom>
          <a:noFill/>
        </p:spPr>
      </p:pic>
      <p:pic>
        <p:nvPicPr>
          <p:cNvPr id="15367" name="Picture 7" descr="C:\Users\Ольга\Downloads\животные\животные домашние\sheep_PNG2721-139x17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001849"/>
            <a:ext cx="2743200" cy="3354993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3581400" y="152400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Кликнуть мышкой по детёнышу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429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68363E-6 C 0.00694 -0.00046 0.0533 -0.003 0.06319 -0.00416 C 0.07188 -0.00532 0.08038 -0.00925 0.08924 -0.0104 C 0.09913 -0.01873 0.08958 -0.01202 0.10938 -0.01642 C 0.11615 -0.01804 0.12274 -0.02012 0.12934 -0.02266 C 0.1467 -0.02937 0.16424 -0.03469 0.1816 -0.04116 C 0.19028 -0.0444 0.19931 -0.04556 0.20781 -0.04926 C 0.22344 -0.0562 0.23767 -0.06198 0.25399 -0.06568 C 0.26823 -0.07215 0.28038 -0.07423 0.29549 -0.07585 C 0.30903 -0.08325 0.32865 -0.08973 0.34323 -0.09227 C 0.36875 -0.10615 0.39757 -0.11124 0.42465 -0.11679 C 0.43785 -0.1228 0.44879 -0.12349 0.46319 -0.12511 C 0.4717 -0.12696 0.47917 -0.12974 0.48785 -0.13113 C 0.49462 -0.13413 0.50087 -0.13714 0.50781 -0.13945 C 0.5125 -0.14385 0.51632 -0.14523 0.5217 -0.14755 C 0.53542 -0.16073 0.52882 -0.15472 0.54167 -0.16605 C 0.5434 -0.16767 0.54444 -0.17067 0.54618 -0.17229 C 0.55729 -0.1827 0.57031 -0.19056 0.5816 -0.20097 C 0.58872 -0.21484 0.58021 -0.20097 0.58924 -0.20906 C 0.59306 -0.21253 0.59618 -0.21762 0.6 -0.22132 C 0.60104 -0.2234 0.60191 -0.22571 0.60313 -0.22756 C 0.60451 -0.22988 0.6066 -0.23126 0.60781 -0.23358 C 0.6092 -0.23635 0.61007 -0.24583 0.61094 -0.24815 C 0.6158 -0.2611 0.62483 -0.27104 0.6309 -0.28284 C 0.63299 -0.29093 0.63385 -0.2944 0.6401 -0.29718 C 0.64861 -0.31984 0.65399 -0.33626 0.66771 -0.35453 C 0.66979 -0.36286 0.6724 -0.36679 0.67708 -0.37303 C 0.67795 -0.37696 0.68073 -0.38991 0.6816 -0.39153 C 0.68524 -0.3987 0.68472 -0.395 0.68472 -0.40171 " pathEditMode="relative" ptsTypes="ffffffffffffffffffffffffffff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Ольга\Downloads\ghllcudmxhk копи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2133600"/>
            <a:ext cx="4230164" cy="292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371600"/>
            <a:ext cx="7010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Цель:</a:t>
            </a:r>
            <a:r>
              <a:rPr lang="ru-RU" sz="4400" dirty="0"/>
              <a:t> </a:t>
            </a:r>
            <a:endParaRPr lang="ru-RU" sz="4400" dirty="0" smtClean="0"/>
          </a:p>
          <a:p>
            <a:pPr algn="ctr"/>
            <a:r>
              <a:rPr lang="ru-RU" sz="4400" b="1" dirty="0" smtClean="0">
                <a:solidFill>
                  <a:schemeClr val="accent2"/>
                </a:solidFill>
              </a:rPr>
              <a:t>знакомить </a:t>
            </a:r>
            <a:r>
              <a:rPr lang="ru-RU" sz="4400" b="1" dirty="0">
                <a:solidFill>
                  <a:schemeClr val="accent2"/>
                </a:solidFill>
              </a:rPr>
              <a:t>детей с домашними животными и их детёнышами</a:t>
            </a:r>
          </a:p>
        </p:txBody>
      </p:sp>
    </p:spTree>
    <p:extLst>
      <p:ext uri="{BB962C8B-B14F-4D97-AF65-F5344CB8AC3E}">
        <p14:creationId xmlns:p14="http://schemas.microsoft.com/office/powerpoint/2010/main" val="290650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533400"/>
            <a:ext cx="7010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Задачи:</a:t>
            </a:r>
          </a:p>
          <a:p>
            <a:pPr algn="ctr"/>
            <a:endParaRPr lang="ru-RU" sz="2800" dirty="0">
              <a:solidFill>
                <a:schemeClr val="accent2"/>
              </a:solidFill>
            </a:endParaRP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2"/>
                </a:solidFill>
              </a:rPr>
              <a:t> </a:t>
            </a:r>
            <a:r>
              <a:rPr lang="ru-RU" sz="2800" b="1" dirty="0">
                <a:solidFill>
                  <a:schemeClr val="accent2"/>
                </a:solidFill>
              </a:rPr>
              <a:t>Развивать умение различать домашних животных.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endParaRPr lang="ru-RU" sz="2800" b="1" dirty="0">
              <a:solidFill>
                <a:schemeClr val="accent2"/>
              </a:solidFill>
            </a:endParaRP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2"/>
                </a:solidFill>
              </a:rPr>
              <a:t>Развивать </a:t>
            </a:r>
            <a:r>
              <a:rPr lang="ru-RU" sz="2800" b="1" dirty="0">
                <a:solidFill>
                  <a:schemeClr val="accent2"/>
                </a:solidFill>
              </a:rPr>
              <a:t>умение соотносить животных и их детенышей по внешнему виду.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endParaRPr lang="ru-RU" sz="2800" b="1" dirty="0">
              <a:solidFill>
                <a:schemeClr val="accent2"/>
              </a:solidFill>
            </a:endParaRP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accent2"/>
                </a:solidFill>
              </a:rPr>
              <a:t>  </a:t>
            </a:r>
            <a:r>
              <a:rPr lang="ru-RU" sz="2800" b="1" dirty="0">
                <a:solidFill>
                  <a:schemeClr val="accent2"/>
                </a:solidFill>
              </a:rPr>
              <a:t>Развивать словарь детей, используя звукоподражания и  названия животных.</a:t>
            </a:r>
          </a:p>
        </p:txBody>
      </p:sp>
    </p:spTree>
    <p:extLst>
      <p:ext uri="{BB962C8B-B14F-4D97-AF65-F5344CB8AC3E}">
        <p14:creationId xmlns:p14="http://schemas.microsoft.com/office/powerpoint/2010/main" val="107679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ownloads\животные\животные домашние\0_8af26_6c40a84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6400" y="1697173"/>
            <a:ext cx="3598799" cy="3103427"/>
          </a:xfrm>
          <a:prstGeom prst="rect">
            <a:avLst/>
          </a:prstGeom>
          <a:noFill/>
        </p:spPr>
      </p:pic>
      <p:pic>
        <p:nvPicPr>
          <p:cNvPr id="15364" name="Picture 4" descr="C:\Users\Ольга\Downloads\животные\животные домашние\cow_PNG2129-170x13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990600"/>
            <a:ext cx="4173864" cy="3314540"/>
          </a:xfrm>
          <a:prstGeom prst="rect">
            <a:avLst/>
          </a:prstGeom>
          <a:noFill/>
        </p:spPr>
      </p:pic>
      <p:pic>
        <p:nvPicPr>
          <p:cNvPr id="1037" name="Picture 13" descr="C:\Users\Ольга\Downloads\животные\животные домашние\0_12a840_2d3ddd8a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4194354"/>
            <a:ext cx="1676400" cy="2031821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3581400" y="152400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Кликнуть мышкой по детёнышу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966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32192E-6 C -0.00209 -0.00277 -0.00382 -0.00532 -0.00608 -0.00786 C -0.0073 -0.00925 -0.00903 -0.01017 -0.01025 -0.01179 C -0.01823 -0.02127 -0.02223 -0.03052 -0.03212 -0.03492 C -0.0415 -0.04741 -0.05191 -0.0562 -0.06268 -0.06591 C -0.06754 -0.0703 -0.08178 -0.08788 -0.08907 -0.09112 C -0.09098 -0.0932 -0.09254 -0.09551 -0.0948 -0.09713 C -0.09601 -0.09806 -0.09792 -0.09782 -0.09914 -0.09875 C -0.10695 -0.10499 -0.11424 -0.11471 -0.1224 -0.12026 C -0.13004 -0.12534 -0.13803 -0.12881 -0.14566 -0.1339 C -0.15261 -0.13853 -0.15712 -0.14546 -0.16459 -0.1494 C -0.16511 -0.15125 -0.16511 -0.15379 -0.16598 -0.15495 C -0.16719 -0.15657 -0.1691 -0.15587 -0.17049 -0.15703 C -0.17414 -0.1598 -0.17726 -0.16373 -0.18073 -0.16697 C -0.18403 -0.17368 -0.18716 -0.17391 -0.19237 -0.17854 C -0.19671 -0.18848 -0.20035 -0.19079 -0.20678 -0.19773 C -0.21476 -0.20675 -0.20816 -0.20004 -0.21424 -0.20953 C -0.22014 -0.21855 -0.22709 -0.22618 -0.23455 -0.23265 C -0.24237 -0.25 -0.25348 -0.26457 -0.26216 -0.28099 C -0.2665 -0.28908 -0.27101 -0.29625 -0.27535 -0.30458 C -0.27622 -0.30643 -0.2783 -0.31013 -0.2783 -0.3099 C -0.28039 -0.31984 -0.28837 -0.32539 -0.29428 -0.33164 C -0.30296 -0.34135 -0.31407 -0.36008 -0.32483 -0.36448 C -0.33021 -0.37419 -0.33716 -0.37835 -0.34358 -0.38598 C -0.34809 -0.39107 -0.35244 -0.39639 -0.35678 -0.40148 C -0.36754 -0.4135 -0.35382 -0.39153 -0.37292 -0.41697 C -0.37744 -0.42322 -0.37865 -0.42507 -0.38455 -0.43062 C -0.38994 -0.43547 -0.40053 -0.4438 -0.40487 -0.44981 C -0.40834 -0.45444 -0.41511 -0.46346 -0.41511 -0.46323 C -0.41841 -0.47248 -0.42327 -0.48103 -0.42952 -0.48682 C -0.43056 -0.48867 -0.43247 -0.49237 -0.43247 -0.49237 " pathEditMode="relative" rAng="0" ptsTypes="ffffffffffffffffffffffffffffffA">
                                      <p:cBhvr>
                                        <p:cTn id="14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00" y="-2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C:\Users\Ольга\Downloads\животные\животные домашние\107938962_large_9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5029200"/>
            <a:ext cx="873334" cy="1090613"/>
          </a:xfrm>
          <a:prstGeom prst="rect">
            <a:avLst/>
          </a:prstGeom>
          <a:noFill/>
        </p:spPr>
      </p:pic>
      <p:pic>
        <p:nvPicPr>
          <p:cNvPr id="1039" name="Picture 15" descr="C:\Users\Ольга\Downloads\животные\животные домашние\dog_PNG2412-170x17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486400" y="2917172"/>
            <a:ext cx="2590800" cy="3058583"/>
          </a:xfrm>
          <a:prstGeom prst="rect">
            <a:avLst/>
          </a:prstGeom>
          <a:noFill/>
        </p:spPr>
      </p:pic>
      <p:pic>
        <p:nvPicPr>
          <p:cNvPr id="20" name="Picture 17" descr="C:\Users\Ольга\Downloads\животные\животные домашние\0_8cb9b_5cb09f09_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531" y="4363422"/>
            <a:ext cx="2960427" cy="2422168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3581400" y="152400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Кликнуть мышкой по детёнышу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182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51526E-7 C 0.00139 -0.01966 0.00312 -0.04834 0.01562 -0.06568 C 0.02031 -0.08303 0.02917 -0.09968 0.03351 -0.11702 C 0.03646 -0.12928 0.03924 -0.14154 0.04253 -0.15379 C 0.05226 -0.18964 0.05642 -0.22687 0.07812 -0.25833 C 0.08194 -0.27174 0.08958 -0.28099 0.09618 -0.29325 C 0.09948 -0.29949 0.10747 -0.31152 0.10747 -0.31129 C 0.11146 -0.32401 0.12118 -0.33464 0.12743 -0.34644 C 0.1342 -0.35916 0.12257 -0.34598 0.13646 -0.36286 C 0.14062 -0.36772 0.15226 -0.37512 0.15226 -0.38136 C 0.15226 -0.39917 0.15226 -0.41674 0.15226 -0.43455 " pathEditMode="relative" rAng="0" ptsTypes="ffffffffffA">
                                      <p:cBhvr>
                                        <p:cTn id="6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00" y="-2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 descr="C:\Users\Ольга\Downloads\животные\животные домашние\dog_PNG2412-170x17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652959" y="2743200"/>
            <a:ext cx="3015644" cy="3560135"/>
          </a:xfrm>
          <a:prstGeom prst="rect">
            <a:avLst/>
          </a:prstGeom>
          <a:noFill/>
        </p:spPr>
      </p:pic>
      <p:pic>
        <p:nvPicPr>
          <p:cNvPr id="1040" name="Picture 16" descr="C:\Users\Ольга\Downloads\животные\животные домашние\0_95b30_aaf9043b_S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4800600"/>
            <a:ext cx="1143000" cy="1329070"/>
          </a:xfrm>
          <a:prstGeom prst="rect">
            <a:avLst/>
          </a:prstGeom>
          <a:noFill/>
        </p:spPr>
      </p:pic>
      <p:pic>
        <p:nvPicPr>
          <p:cNvPr id="20" name="Picture 17" descr="C:\Users\Ольга\Downloads\животные\животные домашние\0_8cb9b_5cb09f09_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272809"/>
            <a:ext cx="2525360" cy="2066204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3581400" y="152400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Кликнуть мышкой по детёнышу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0741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6809E-6 C -0.01198 -0.00232 -0.02135 -0.0037 -0.03194 -0.00902 C -0.03889 -0.01249 -0.04132 -0.01781 -0.04861 -0.01989 C -0.06458 -0.03261 -0.0408 -0.01457 -0.0592 -0.02544 C -0.07743 -0.03608 -0.06094 -0.0303 -0.07448 -0.03446 C -0.0849 -0.04464 -0.09635 -0.05042 -0.10799 -0.05805 C -0.12743 -0.07123 -0.09826 -0.05528 -0.1217 -0.06892 C -0.13507 -0.07679 -0.12361 -0.0673 -0.13681 -0.07794 C -0.14271 -0.0828 -0.1434 -0.08511 -0.15052 -0.08858 C -0.15851 -0.09297 -0.16788 -0.09621 -0.17639 -0.09945 C -0.19236 -0.11286 -0.21233 -0.11957 -0.22951 -0.13021 C -0.24062 -0.13738 -0.25174 -0.1464 -0.26285 -0.1538 C -0.27622 -0.16282 -0.28889 -0.17253 -0.30243 -0.18086 C -0.31354 -0.18779 -0.3283 -0.19404 -0.33889 -0.20259 C -0.35382 -0.21462 -0.37153 -0.22803 -0.38889 -0.23335 C -0.39878 -0.24214 -0.40764 -0.24422 -0.41788 -0.25162 C -0.42622 -0.25741 -0.43437 -0.26411 -0.44358 -0.26758 C -0.45434 -0.28053 -0.4408 -0.26573 -0.45573 -0.27683 C -0.45764 -0.27822 -0.45851 -0.28076 -0.46042 -0.28215 C -0.46424 -0.28493 -0.46927 -0.28562 -0.47257 -0.28955 C -0.47413 -0.2914 -0.47535 -0.29348 -0.47708 -0.29487 C -0.48299 -0.2995 -0.4908 -0.3025 -0.49687 -0.30736 C -0.51094 -0.31869 -0.52344 -0.33257 -0.53941 -0.3402 C -0.55226 -0.35269 -0.56441 -0.35592 -0.57882 -0.36356 C -0.58368 -0.3661 -0.58472 -0.3698 -0.58958 -0.37258 C -0.59549 -0.37605 -0.60451 -0.37975 -0.61076 -0.38183 C -0.61597 -0.38553 -0.61997 -0.38715 -0.62604 -0.38876 C -0.62865 -0.39062 -0.6309 -0.39293 -0.63351 -0.39432 C -0.63958 -0.39755 -0.64757 -0.39709 -0.6533 -0.40148 C -0.65903 -0.40611 -0.66354 -0.40865 -0.67014 -0.41074 C -0.6783 -0.41698 -0.68073 -0.4186 -0.68976 -0.4216 C -0.70035 -0.4297 -0.69549 -0.42716 -0.70347 -0.43039 C -0.71198 -0.4408 -0.71545 -0.43756 -0.72917 -0.43756 " pathEditMode="relative" rAng="0" ptsTypes="ffffffffffffffffffffffffffffffffA">
                                      <p:cBhvr>
                                        <p:cTn id="6" dur="2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00" y="-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Ольга\Downloads\животные\животные домашние\9-1192x12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5909" y="3021099"/>
            <a:ext cx="3811321" cy="3836901"/>
          </a:xfrm>
          <a:prstGeom prst="rect">
            <a:avLst/>
          </a:prstGeom>
          <a:noFill/>
        </p:spPr>
      </p:pic>
      <p:pic>
        <p:nvPicPr>
          <p:cNvPr id="1043" name="Picture 19" descr="C:\Users\Ольга\Downloads\животные\животные домашние\pig_PNG2214-170x10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3400384" y="5486400"/>
            <a:ext cx="1447800" cy="110490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3581400" y="152400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Кликнуть мышкой по детёнышу</a:t>
            </a:r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3399" y="3581400"/>
            <a:ext cx="2979968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099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4968E-6 C 0.00451 -0.00208 0.01041 -0.00324 0.01458 -0.00625 C 0.01805 -0.00879 0.02083 -0.01249 0.0243 -0.01457 C 0.02864 -0.01735 0.03281 -0.02012 0.03732 -0.0229 C 0.05694 -0.03515 0.03854 -0.02891 0.05364 -0.03307 C 0.05798 -0.04163 0.06146 -0.04094 0.06823 -0.04579 C 0.08264 -0.05643 0.09878 -0.06429 0.11527 -0.06846 C 0.13107 -0.07886 0.14826 -0.0828 0.16545 -0.08719 C 0.17291 -0.0939 0.18507 -0.09459 0.19479 -0.0976 C 0.20364 -0.10338 0.21232 -0.10592 0.22222 -0.10777 C 0.23732 -0.11425 0.25277 -0.11818 0.26788 -0.12442 C 0.27777 -0.13344 0.29323 -0.14131 0.30503 -0.14547 C 0.31458 -0.15333 0.32361 -0.15842 0.33437 -0.1642 C 0.34305 -0.1753 0.35052 -0.17183 0.35868 -0.17854 C 0.36684 -0.18548 0.37534 -0.19334 0.38472 -0.19704 C 0.39253 -0.20051 0.38941 -0.19935 0.39913 -0.20768 C 0.40191 -0.20999 0.40885 -0.21184 0.40885 -0.21161 C 0.41527 -0.21994 0.42239 -0.22109 0.43003 -0.22641 C 0.43993 -0.23312 0.44705 -0.23844 0.45764 -0.24491 C 0.46111 -0.247 0.46354 -0.25162 0.46736 -0.25347 C 0.47222 -0.25555 0.47691 -0.2574 0.48194 -0.25948 C 0.48472 -0.27012 0.48142 -0.26272 0.48854 -0.26781 C 0.50121 -0.27706 0.50764 -0.28377 0.52257 -0.28654 C 0.53368 -0.29602 0.52864 -0.29325 0.53715 -0.29695 C 0.54114 -0.30412 0.54461 -0.30435 0.55 -0.30944 C 0.55416 -0.32447 0.54826 -0.30713 0.55659 -0.31961 C 0.56198 -0.32771 0.56493 -0.33973 0.56961 -0.34875 C 0.57604 -0.37327 0.58125 -0.39824 0.58576 -0.42345 C 0.5875 -0.46762 0.5875 -0.45259 0.5875 -0.46901 " pathEditMode="relative" rAng="0" ptsTypes="ffffffffffffffffffffffffffffA">
                                      <p:cBhvr>
                                        <p:cTn id="6" dur="2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00" y="-2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Ольга\Downloads\животные\животные домашние\10-1200x9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304800" y="3689445"/>
            <a:ext cx="3725011" cy="2852738"/>
          </a:xfrm>
          <a:prstGeom prst="rect">
            <a:avLst/>
          </a:prstGeom>
          <a:noFill/>
        </p:spPr>
      </p:pic>
      <p:pic>
        <p:nvPicPr>
          <p:cNvPr id="15364" name="Picture 4" descr="C:\Users\Ольга\Downloads\животные\животные домашние\cow_PNG2129-170x13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486400" y="3656463"/>
            <a:ext cx="3496733" cy="2776818"/>
          </a:xfrm>
          <a:prstGeom prst="rect">
            <a:avLst/>
          </a:prstGeom>
          <a:noFill/>
        </p:spPr>
      </p:pic>
      <p:pic>
        <p:nvPicPr>
          <p:cNvPr id="15366" name="Picture 6" descr="C:\Users\Ольга\Downloads\животные\животные домашние\Жеребёнок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4258101"/>
            <a:ext cx="1471753" cy="190500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3581400" y="152400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Кликнуть мышкой по детёнышу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992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19334E-6 C -0.00208 -0.0111 -0.00573 -0.01387 -0.01198 -0.01896 C -0.0184 -0.034 -0.03004 -0.037 -0.04045 -0.04255 C -0.04514 -0.04787 -0.05035 -0.04995 -0.05538 -0.05435 C -0.06215 -0.06013 -0.06632 -0.06707 -0.07344 -0.07077 C -0.08611 -0.08441 -0.09549 -0.10361 -0.10781 -0.11771 C -0.11181 -0.12743 -0.11788 -0.12974 -0.12413 -0.13645 C -0.13038 -0.14292 -0.13577 -0.15032 -0.14219 -0.15541 C -0.15521 -0.16605 -0.16771 -0.18131 -0.18108 -0.19056 C -0.19861 -0.20259 -0.21649 -0.21253 -0.23351 -0.22595 C -0.23837 -0.22965 -0.24323 -0.23381 -0.24705 -0.24005 C -0.24844 -0.24237 -0.24948 -0.2456 -0.25139 -0.24722 C -0.25452 -0.25 -0.25851 -0.25 -0.26181 -0.25185 C -0.26337 -0.25439 -0.26476 -0.25694 -0.26649 -0.25879 C -0.26771 -0.26017 -0.26962 -0.25994 -0.27101 -0.2611 C -0.27795 -0.2685 -0.27691 -0.27151 -0.28577 -0.27521 C -0.2934 -0.28353 -0.30035 -0.28746 -0.30833 -0.29417 C -0.31215 -0.29764 -0.31615 -0.30134 -0.32031 -0.30342 C -0.32327 -0.30504 -0.32917 -0.30805 -0.32917 -0.30782 C -0.34045 -0.32562 -0.32604 -0.30504 -0.34132 -0.31984 C -0.34306 -0.32169 -0.3441 -0.32493 -0.34583 -0.32701 C -0.34913 -0.3314 -0.35226 -0.33326 -0.35625 -0.33649 C -0.35972 -0.34482 -0.36233 -0.34736 -0.36823 -0.3506 C -0.37257 -0.36101 -0.3809 -0.36448 -0.38767 -0.37165 C -0.38924 -0.37326 -0.39202 -0.37627 -0.39202 -0.37604 C -0.4007 -0.39685 -0.38906 -0.37118 -0.39965 -0.38807 C -0.40104 -0.39015 -0.40139 -0.39315 -0.40261 -0.39523 C -0.40556 -0.39986 -0.40955 -0.4031 -0.41302 -0.4068 C -0.41597 -0.41004 -0.42205 -0.41628 -0.42205 -0.41605 " pathEditMode="relative" rAng="0" ptsTypes="ffffffffffffffffffffffffffffA">
                                      <p:cBhvr>
                                        <p:cTn id="6" dur="2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00" y="-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Ольга\Downloads\животные\животные домашние\1099757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08145" y="4781266"/>
            <a:ext cx="1253490" cy="1377462"/>
          </a:xfrm>
          <a:prstGeom prst="rect">
            <a:avLst/>
          </a:prstGeom>
          <a:noFill/>
        </p:spPr>
      </p:pic>
      <p:pic>
        <p:nvPicPr>
          <p:cNvPr id="15363" name="Picture 3" descr="C:\Users\Ольга\Downloads\животные\животные домашние\10-1200x91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09600" y="3269253"/>
            <a:ext cx="3161720" cy="3183997"/>
          </a:xfrm>
          <a:prstGeom prst="rect">
            <a:avLst/>
          </a:prstGeom>
          <a:noFill/>
        </p:spPr>
      </p:pic>
      <p:pic>
        <p:nvPicPr>
          <p:cNvPr id="15367" name="Picture 7" descr="C:\Users\Ольга\Downloads\животные\животные домашние\sheep_PNG2721-139x17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2514600"/>
            <a:ext cx="2133600" cy="2557908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3581400" y="152400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Кликнуть мышкой по детёнышу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56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2.47919E-6 C 0.00312 -0.01526 -0.00069 -0.00347 0.01059 -0.01688 C 0.01215 -0.01896 0.01267 -0.02151 0.01424 -0.02336 C 0.01632 -0.02636 0.01858 -0.02891 0.02118 -0.03145 C 0.02986 -0.04024 0.02465 -0.03029 0.03368 -0.04417 C 0.04323 -0.05805 0.05174 -0.07793 0.06233 -0.08996 C 0.06788 -0.10337 0.06927 -0.11286 0.07847 -0.12349 C 0.0809 -0.13228 0.0842 -0.13876 0.08924 -0.14639 C 0.09392 -0.16327 0.0908 -0.15564 0.09965 -0.1716 C 0.10104 -0.17368 0.1033 -0.17761 0.1033 -0.17738 C 0.10625 -0.19056 0.10937 -0.19958 0.11771 -0.20883 C 0.12101 -0.22618 0.11684 -0.20953 0.12292 -0.22363 C 0.12865 -0.23658 0.12778 -0.24792 0.13715 -0.25902 C 0.13941 -0.26942 0.14288 -0.27867 0.14601 -0.28816 C 0.15069 -0.30134 0.15312 -0.31475 0.15694 -0.32793 C 0.16007 -0.33834 0.16042 -0.34759 0.16597 -0.35707 C 0.17031 -0.37789 0.16545 -0.35337 0.16962 -0.39477 C 0.16997 -0.40032 0.17309 -0.40564 0.17309 -0.41119 " pathEditMode="relative" rAng="0" ptsTypes="fffffffffffffffffA">
                                      <p:cBhvr>
                                        <p:cTn id="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00" y="-2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8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141</TotalTime>
  <Words>74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Тема8</vt:lpstr>
      <vt:lpstr>Мама и малыш.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александр</cp:lastModifiedBy>
  <cp:revision>18</cp:revision>
  <dcterms:created xsi:type="dcterms:W3CDTF">2017-01-16T16:01:36Z</dcterms:created>
  <dcterms:modified xsi:type="dcterms:W3CDTF">2020-02-20T13:28:05Z</dcterms:modified>
</cp:coreProperties>
</file>