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3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2" d="100"/>
          <a:sy n="82" d="100"/>
        </p:scale>
        <p:origin x="62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F376-80DC-440B-80F0-A3FD06F9D7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91CCCE3-7B75-4DD8-8278-F94DF6A26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564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F376-80DC-440B-80F0-A3FD06F9D7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91CCCE3-7B75-4DD8-8278-F94DF6A26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318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F376-80DC-440B-80F0-A3FD06F9D7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91CCCE3-7B75-4DD8-8278-F94DF6A26A7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8014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F376-80DC-440B-80F0-A3FD06F9D7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91CCCE3-7B75-4DD8-8278-F94DF6A26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73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F376-80DC-440B-80F0-A3FD06F9D7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91CCCE3-7B75-4DD8-8278-F94DF6A26A7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07331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F376-80DC-440B-80F0-A3FD06F9D7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91CCCE3-7B75-4DD8-8278-F94DF6A26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309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F376-80DC-440B-80F0-A3FD06F9D7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CCE3-7B75-4DD8-8278-F94DF6A26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084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F376-80DC-440B-80F0-A3FD06F9D7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CCE3-7B75-4DD8-8278-F94DF6A26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551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F376-80DC-440B-80F0-A3FD06F9D7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CCE3-7B75-4DD8-8278-F94DF6A26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13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F376-80DC-440B-80F0-A3FD06F9D7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91CCCE3-7B75-4DD8-8278-F94DF6A26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790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F376-80DC-440B-80F0-A3FD06F9D7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91CCCE3-7B75-4DD8-8278-F94DF6A26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96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F376-80DC-440B-80F0-A3FD06F9D7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91CCCE3-7B75-4DD8-8278-F94DF6A26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352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F376-80DC-440B-80F0-A3FD06F9D7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CCE3-7B75-4DD8-8278-F94DF6A26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636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F376-80DC-440B-80F0-A3FD06F9D7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CCE3-7B75-4DD8-8278-F94DF6A26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632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F376-80DC-440B-80F0-A3FD06F9D7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CCE3-7B75-4DD8-8278-F94DF6A26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409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EF376-80DC-440B-80F0-A3FD06F9D7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91CCCE3-7B75-4DD8-8278-F94DF6A26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709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EF376-80DC-440B-80F0-A3FD06F9D7C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91CCCE3-7B75-4DD8-8278-F94DF6A26A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677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  <p:sldLayoutId id="2147483795" r:id="rId15"/>
    <p:sldLayoutId id="214748379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967AB5-9D6C-4BAF-9CAD-A9460A91B6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61118" y="4033473"/>
            <a:ext cx="9144000" cy="122432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Мероприятия по бурятскому языку.</a:t>
            </a:r>
            <a:br>
              <a:rPr lang="ru-RU" dirty="0"/>
            </a:br>
            <a:r>
              <a:rPr lang="ru-RU" dirty="0"/>
              <a:t>МАДОУ ЦРР № 86 «Оюна» 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sz="2200" dirty="0"/>
              <a:t>Учитель бурятского языка: </a:t>
            </a:r>
            <a:r>
              <a:rPr lang="ru-RU" sz="2200" dirty="0" err="1"/>
              <a:t>Нимаева</a:t>
            </a:r>
            <a:r>
              <a:rPr lang="ru-RU" sz="2200" dirty="0"/>
              <a:t> Д.Ц.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A4101D8-CD23-4FC8-91BD-188EC5231C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92347"/>
            <a:ext cx="9144000" cy="2765453"/>
          </a:xfrm>
        </p:spPr>
        <p:txBody>
          <a:bodyPr/>
          <a:lstStyle/>
          <a:p>
            <a:r>
              <a:rPr lang="ru-RU" dirty="0"/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749743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967AB5-9D6C-4BAF-9CAD-A9460A91B6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3805" y="137565"/>
            <a:ext cx="9454195" cy="2540899"/>
          </a:xfrm>
        </p:spPr>
        <p:txBody>
          <a:bodyPr>
            <a:noAutofit/>
          </a:bodyPr>
          <a:lstStyle/>
          <a:p>
            <a:r>
              <a:rPr lang="ru-RU" sz="1200" dirty="0"/>
              <a:t> В рамках проведения месячника бурятского языка в нашем саду «Оюна» были проведены следующие мероприятия: </a:t>
            </a:r>
            <a:br>
              <a:rPr lang="ru-RU" sz="1200" dirty="0"/>
            </a:br>
            <a:r>
              <a:rPr lang="ru-RU" sz="1200" dirty="0"/>
              <a:t>-Конкурс на изготовление альбома орнаментов и узоров «</a:t>
            </a:r>
            <a:r>
              <a:rPr lang="ru-RU" sz="1200" dirty="0" err="1"/>
              <a:t>Улзы</a:t>
            </a:r>
            <a:r>
              <a:rPr lang="ru-RU" sz="1200" dirty="0"/>
              <a:t> </a:t>
            </a:r>
            <a:r>
              <a:rPr lang="ru-RU" sz="1200" dirty="0" err="1"/>
              <a:t>жаргал</a:t>
            </a:r>
            <a:r>
              <a:rPr lang="ru-RU" sz="1200" dirty="0"/>
              <a:t> »- «Узел счастья»</a:t>
            </a:r>
            <a:br>
              <a:rPr lang="ru-RU" sz="1200" dirty="0"/>
            </a:br>
            <a:r>
              <a:rPr lang="ru-RU" sz="1200" dirty="0"/>
              <a:t>-Детско- родительский конкурс на изготовление национальных сувениров «Уран </a:t>
            </a:r>
            <a:r>
              <a:rPr lang="ru-RU" sz="1200" dirty="0" err="1"/>
              <a:t>гартан</a:t>
            </a:r>
            <a:r>
              <a:rPr lang="ru-RU" sz="1200" dirty="0"/>
              <a:t>» - «Очумелые ручки» </a:t>
            </a:r>
            <a:br>
              <a:rPr lang="ru-RU" sz="1200" dirty="0"/>
            </a:br>
            <a:r>
              <a:rPr lang="ru-RU" sz="1200" dirty="0"/>
              <a:t>-Конкурс бурятских игр среди групп. </a:t>
            </a:r>
            <a:br>
              <a:rPr lang="ru-RU" sz="1200" dirty="0"/>
            </a:br>
            <a:r>
              <a:rPr lang="ru-RU" sz="1200" dirty="0"/>
              <a:t>-Выставка книг по произведениям бурятских авторов для детей «</a:t>
            </a:r>
            <a:r>
              <a:rPr lang="ru-RU" sz="1200" dirty="0" err="1"/>
              <a:t>Алтан</a:t>
            </a:r>
            <a:r>
              <a:rPr lang="ru-RU" sz="1200" dirty="0"/>
              <a:t> </a:t>
            </a:r>
            <a:r>
              <a:rPr lang="ru-RU" sz="1200" dirty="0" err="1"/>
              <a:t>хуудаhанууд</a:t>
            </a:r>
            <a:r>
              <a:rPr lang="ru-RU" sz="1200" dirty="0"/>
              <a:t>» - «Золотые страницы» изготовленных         своими руками.</a:t>
            </a:r>
            <a:br>
              <a:rPr lang="ru-RU" sz="1200" dirty="0"/>
            </a:br>
            <a:r>
              <a:rPr lang="ru-RU" sz="1200" dirty="0"/>
              <a:t>-Онлайн-конкурс чтецов «</a:t>
            </a:r>
            <a:r>
              <a:rPr lang="ru-RU" sz="1200" dirty="0" err="1"/>
              <a:t>Барбаадай</a:t>
            </a:r>
            <a:r>
              <a:rPr lang="ru-RU" sz="1200" dirty="0"/>
              <a:t>» среди средних, старших и подготовительных групп.</a:t>
            </a:r>
            <a:br>
              <a:rPr lang="ru-RU" sz="1200" dirty="0"/>
            </a:br>
            <a:r>
              <a:rPr lang="ru-RU" sz="1200" dirty="0"/>
              <a:t>-</a:t>
            </a:r>
            <a:r>
              <a:rPr lang="ru-RU" sz="1200" dirty="0" err="1"/>
              <a:t>Челледж</a:t>
            </a:r>
            <a:r>
              <a:rPr lang="ru-RU" sz="1200" dirty="0"/>
              <a:t> «</a:t>
            </a:r>
            <a:r>
              <a:rPr lang="ru-RU" sz="1200" dirty="0" err="1"/>
              <a:t>Буряадаар</a:t>
            </a:r>
            <a:r>
              <a:rPr lang="ru-RU" sz="1200" dirty="0"/>
              <a:t> </a:t>
            </a:r>
            <a:r>
              <a:rPr lang="ru-RU" sz="1200" dirty="0" err="1"/>
              <a:t>дуугарая</a:t>
            </a:r>
            <a:r>
              <a:rPr lang="ru-RU" sz="1200" dirty="0"/>
              <a:t>» в сети Инстаграм.</a:t>
            </a:r>
            <a:br>
              <a:rPr lang="ru-RU" sz="1200" dirty="0"/>
            </a:br>
            <a:r>
              <a:rPr lang="ru-RU" sz="1200" dirty="0"/>
              <a:t>Приняли активное участие в конкурсах дети, родители и педагоги нашего детского сада. По итогам проведенных мероприятий все участники были награждены дипломами, грамотами, а также благодарственными письмами воспитатели групп. </a:t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A4101D8-CD23-4FC8-91BD-188EC5231C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669" y="2468072"/>
            <a:ext cx="11846739" cy="438992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6F99F35-2831-4076-94D3-5548BB626B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8136" y="5182269"/>
            <a:ext cx="1700319" cy="153816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107EAED-815C-4A84-8EB8-7ADE86AD6B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0386" y="2751292"/>
            <a:ext cx="3241579" cy="206092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4798248-C257-4B4E-B1AF-FC7F331004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5" y="2751292"/>
            <a:ext cx="3241581" cy="206092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59F220E-4663-4625-AD28-412E781661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956" y="2650143"/>
            <a:ext cx="4990090" cy="4119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111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967AB5-9D6C-4BAF-9CAD-A9460A91B6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0314" y="1537486"/>
            <a:ext cx="9057685" cy="472371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Конкурсные работы на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Сагаалган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A4101D8-CD23-4FC8-91BD-188EC5231C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669" y="2468072"/>
            <a:ext cx="11846739" cy="438992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E580A79-9381-4739-A6C8-796A1A027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01" y="3325826"/>
            <a:ext cx="2391196" cy="3188261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D1E2BD8-43F1-4B02-95DF-48A48A541E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909589" y="1530406"/>
            <a:ext cx="4112776" cy="623086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2AD7088-7C81-4292-B8BE-5199D4164E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408" y="3462378"/>
            <a:ext cx="2816031" cy="281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014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967AB5-9D6C-4BAF-9CAD-A9460A91B6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46172" y="137565"/>
            <a:ext cx="9421828" cy="49361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Бурятские народные игры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A4101D8-CD23-4FC8-91BD-188EC5231C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669" y="971044"/>
            <a:ext cx="11846739" cy="59436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8ED2CB9-C455-4CF4-9A1A-3E9A39F6C0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962" y="3901117"/>
            <a:ext cx="4180885" cy="285851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E7D6660-D6F2-4CD1-9557-AFD83400E7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809" y="3802749"/>
            <a:ext cx="2241494" cy="3055251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458D31C-FFB0-4676-89D2-6989A1586A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619" y="1328610"/>
            <a:ext cx="2880762" cy="2134275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3BBEB929-6C64-4A11-A760-2807BAA200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07" y="1423185"/>
            <a:ext cx="2845699" cy="2134275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DDE5D577-6B69-4429-AC21-83EC14FEE6F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9270773" y="1420850"/>
            <a:ext cx="2686556" cy="212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544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967AB5-9D6C-4BAF-9CAD-A9460A91B6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5998628"/>
          </a:xfrm>
        </p:spPr>
        <p:txBody>
          <a:bodyPr>
            <a:normAutofit fontScale="90000"/>
          </a:bodyPr>
          <a:lstStyle/>
          <a:p>
            <a:r>
              <a:rPr lang="ru-RU" sz="1300" dirty="0"/>
              <a:t>В рамках </a:t>
            </a:r>
            <a:r>
              <a:rPr lang="ru-RU" sz="1300" dirty="0" err="1"/>
              <a:t>проедения</a:t>
            </a:r>
            <a:r>
              <a:rPr lang="ru-RU" sz="1300" dirty="0"/>
              <a:t> </a:t>
            </a:r>
            <a:r>
              <a:rPr lang="ru-RU" sz="1300" dirty="0" err="1"/>
              <a:t>Сагаалган</a:t>
            </a:r>
            <a:r>
              <a:rPr lang="ru-RU" sz="1300" dirty="0"/>
              <a:t> в нашем детском саду были запланированы  и проведены мероприятия для всех возрастных групп.</a:t>
            </a:r>
            <a:br>
              <a:rPr lang="ru-RU" sz="1300" dirty="0"/>
            </a:br>
            <a:r>
              <a:rPr lang="ru-RU" sz="1300" dirty="0"/>
              <a:t>Утренник «Бар </a:t>
            </a:r>
            <a:r>
              <a:rPr lang="ru-RU" sz="1300" dirty="0" err="1"/>
              <a:t>жэлээ</a:t>
            </a:r>
            <a:r>
              <a:rPr lang="ru-RU" sz="1300" dirty="0"/>
              <a:t> </a:t>
            </a:r>
            <a:r>
              <a:rPr lang="ru-RU" sz="1300" dirty="0" err="1"/>
              <a:t>угтууулан</a:t>
            </a:r>
            <a:r>
              <a:rPr lang="ru-RU" sz="1300" dirty="0"/>
              <a:t>…» - «Встречая год тигриный…»  проводился для детей </a:t>
            </a:r>
            <a:r>
              <a:rPr lang="ru-RU" sz="1300" dirty="0" err="1"/>
              <a:t>средних,старших</a:t>
            </a:r>
            <a:r>
              <a:rPr lang="ru-RU" sz="1300" dirty="0"/>
              <a:t> и подготовительных групп.</a:t>
            </a:r>
            <a:br>
              <a:rPr lang="ru-RU" sz="1300" dirty="0"/>
            </a:br>
            <a:r>
              <a:rPr lang="ru-RU" sz="1300" dirty="0"/>
              <a:t>Цель: приобщать детей к духовной культуре, возрождению традиций и обычаев бурят;</a:t>
            </a:r>
            <a:br>
              <a:rPr lang="ru-RU" sz="1300" dirty="0"/>
            </a:br>
            <a:r>
              <a:rPr lang="ru-RU" sz="1300" dirty="0"/>
              <a:t> Задачи:</a:t>
            </a:r>
            <a:br>
              <a:rPr lang="ru-RU" sz="1300" dirty="0"/>
            </a:br>
            <a:r>
              <a:rPr lang="ru-RU" sz="1300" dirty="0"/>
              <a:t>      - Способствовать формированию знаний о </a:t>
            </a:r>
            <a:r>
              <a:rPr lang="ru-RU" sz="1300" dirty="0" err="1"/>
              <a:t>Сагаалгане</a:t>
            </a:r>
            <a:r>
              <a:rPr lang="ru-RU" sz="1300" dirty="0"/>
              <a:t>, как о важном, и значимом  празднике в жизни жителей Бурятии.</a:t>
            </a:r>
            <a:br>
              <a:rPr lang="ru-RU" sz="1300" dirty="0"/>
            </a:br>
            <a:r>
              <a:rPr lang="ru-RU" sz="1300" dirty="0"/>
              <a:t>Развитие познавательных навыков бурятского фольклора: песен, благопожеланий, танцев, </a:t>
            </a:r>
            <a:r>
              <a:rPr lang="ru-RU" sz="1300" dirty="0" err="1"/>
              <a:t>ехора</a:t>
            </a:r>
            <a:r>
              <a:rPr lang="ru-RU" sz="1300" dirty="0"/>
              <a:t>…);</a:t>
            </a:r>
            <a:br>
              <a:rPr lang="ru-RU" sz="1300" dirty="0"/>
            </a:br>
            <a:r>
              <a:rPr lang="ru-RU" sz="1300" dirty="0" err="1"/>
              <a:t>Развивитие</a:t>
            </a:r>
            <a:r>
              <a:rPr lang="ru-RU" sz="1300" dirty="0"/>
              <a:t> музыкальных способностей;</a:t>
            </a:r>
            <a:br>
              <a:rPr lang="ru-RU" sz="1300" dirty="0"/>
            </a:br>
            <a:r>
              <a:rPr lang="ru-RU" sz="1300" dirty="0"/>
              <a:t>Воспитывать эмоциональную отзывчивость на </a:t>
            </a:r>
            <a:r>
              <a:rPr lang="ru-RU" sz="1300" dirty="0" err="1"/>
              <a:t>песни.танцы.игры</a:t>
            </a:r>
            <a:r>
              <a:rPr lang="ru-RU" sz="1300" dirty="0"/>
              <a:t>…;</a:t>
            </a:r>
            <a:br>
              <a:rPr lang="ru-RU" sz="1300" dirty="0"/>
            </a:br>
            <a:r>
              <a:rPr lang="ru-RU" sz="1300" dirty="0"/>
              <a:t>Развитие двигательной активности посредством знакомства с национальными играми, танцами; развивать физические качества: ловкость, быстроту, силу, соревновательный дух.</a:t>
            </a:r>
            <a:br>
              <a:rPr lang="ru-RU" sz="1300" dirty="0"/>
            </a:br>
            <a:r>
              <a:rPr lang="ru-RU" sz="1300" dirty="0"/>
              <a:t>Воспитание чувств толерантности, коллективизма, уважения к традициям других народов.</a:t>
            </a:r>
            <a:br>
              <a:rPr lang="ru-RU" sz="1300" dirty="0"/>
            </a:br>
            <a:r>
              <a:rPr lang="ru-RU" sz="1300" dirty="0"/>
              <a:t>А так же проводились следующие </a:t>
            </a:r>
            <a:r>
              <a:rPr lang="ru-RU" sz="1300" dirty="0" err="1"/>
              <a:t>конкурсы.выставки</a:t>
            </a:r>
            <a:r>
              <a:rPr lang="ru-RU" sz="1300" dirty="0"/>
              <a:t>…</a:t>
            </a:r>
            <a:br>
              <a:rPr lang="ru-RU" sz="1300" dirty="0"/>
            </a:br>
            <a:r>
              <a:rPr lang="ru-RU" sz="1300" dirty="0"/>
              <a:t>1. Конкурс видео-дефиле в бурятской национальной и стилизованной  одежде «</a:t>
            </a:r>
            <a:r>
              <a:rPr lang="ru-RU" sz="1300" dirty="0" err="1"/>
              <a:t>Мунгэн</a:t>
            </a:r>
            <a:r>
              <a:rPr lang="ru-RU" sz="1300" dirty="0"/>
              <a:t> </a:t>
            </a:r>
            <a:r>
              <a:rPr lang="ru-RU" sz="1300" dirty="0" err="1"/>
              <a:t>утаhан</a:t>
            </a:r>
            <a:r>
              <a:rPr lang="ru-RU" sz="1300" dirty="0"/>
              <a:t>» -«Серебряная нить » среди детей</a:t>
            </a:r>
            <a:br>
              <a:rPr lang="ru-RU" sz="1300" dirty="0"/>
            </a:br>
            <a:r>
              <a:rPr lang="ru-RU" sz="1300" dirty="0"/>
              <a:t>2. Выставка декоративно-прикладного творчества (изготовление сувениров)</a:t>
            </a:r>
            <a:br>
              <a:rPr lang="ru-RU" sz="1300" dirty="0"/>
            </a:br>
            <a:r>
              <a:rPr lang="ru-RU" sz="1300" dirty="0"/>
              <a:t>3.Изготовление </a:t>
            </a:r>
            <a:r>
              <a:rPr lang="ru-RU" sz="1300" dirty="0" err="1"/>
              <a:t>лепбука</a:t>
            </a:r>
            <a:r>
              <a:rPr lang="ru-RU" sz="1300" dirty="0"/>
              <a:t> по темам:</a:t>
            </a:r>
            <a:br>
              <a:rPr lang="ru-RU" sz="1300" dirty="0"/>
            </a:br>
            <a:r>
              <a:rPr lang="ru-RU" sz="1300" dirty="0"/>
              <a:t>                     1.Сагаан </a:t>
            </a:r>
            <a:r>
              <a:rPr lang="ru-RU" sz="1300" dirty="0" err="1"/>
              <a:t>эдеэн</a:t>
            </a:r>
            <a:r>
              <a:rPr lang="ru-RU" sz="1300" dirty="0"/>
              <a:t> и </a:t>
            </a:r>
            <a:r>
              <a:rPr lang="ru-RU" sz="1300" dirty="0" err="1"/>
              <a:t>мяхан</a:t>
            </a:r>
            <a:r>
              <a:rPr lang="ru-RU" sz="1300" dirty="0"/>
              <a:t> </a:t>
            </a:r>
            <a:r>
              <a:rPr lang="ru-RU" sz="1300" dirty="0" err="1"/>
              <a:t>табаг</a:t>
            </a:r>
            <a:r>
              <a:rPr lang="ru-RU" sz="1300" dirty="0"/>
              <a:t>(молочные и мясные блюда)</a:t>
            </a:r>
            <a:br>
              <a:rPr lang="ru-RU" sz="1300" dirty="0"/>
            </a:br>
            <a:r>
              <a:rPr lang="ru-RU" sz="1300" dirty="0"/>
              <a:t>                     2.Хубсаhан (Одежда),</a:t>
            </a:r>
            <a:br>
              <a:rPr lang="ru-RU" sz="1300" dirty="0"/>
            </a:br>
            <a:r>
              <a:rPr lang="ru-RU" sz="1300" dirty="0"/>
              <a:t>                     3.Табан </a:t>
            </a:r>
            <a:r>
              <a:rPr lang="ru-RU" sz="1300" dirty="0" err="1"/>
              <a:t>хушуу</a:t>
            </a:r>
            <a:r>
              <a:rPr lang="ru-RU" sz="1300" dirty="0"/>
              <a:t> мал (5 священных животных),</a:t>
            </a:r>
            <a:br>
              <a:rPr lang="ru-RU" sz="1300" dirty="0"/>
            </a:br>
            <a:r>
              <a:rPr lang="ru-RU" sz="1300" dirty="0"/>
              <a:t>                    4.Эрын 3 </a:t>
            </a:r>
            <a:r>
              <a:rPr lang="ru-RU" sz="1300" dirty="0" err="1"/>
              <a:t>наадан</a:t>
            </a:r>
            <a:r>
              <a:rPr lang="ru-RU" sz="1300" dirty="0"/>
              <a:t> (3 игры мужей)</a:t>
            </a:r>
            <a:br>
              <a:rPr lang="ru-RU" sz="1300" dirty="0"/>
            </a:br>
            <a:r>
              <a:rPr lang="ru-RU" sz="1300" dirty="0"/>
              <a:t>                    5.Амhарта(посуда и утварь),</a:t>
            </a:r>
            <a:br>
              <a:rPr lang="ru-RU" sz="1300" dirty="0"/>
            </a:br>
            <a:r>
              <a:rPr lang="ru-RU" sz="1300" dirty="0"/>
              <a:t>                    6.Мориной </a:t>
            </a:r>
            <a:r>
              <a:rPr lang="ru-RU" sz="1300" dirty="0" err="1"/>
              <a:t>зэмсэгууд</a:t>
            </a:r>
            <a:r>
              <a:rPr lang="ru-RU" sz="1300" dirty="0"/>
              <a:t> ба </a:t>
            </a:r>
            <a:r>
              <a:rPr lang="ru-RU" sz="1300" dirty="0" err="1"/>
              <a:t>хэрэгсэлнууд.Сэргэ</a:t>
            </a:r>
            <a:r>
              <a:rPr lang="ru-RU" sz="1300" dirty="0"/>
              <a:t>.(</a:t>
            </a:r>
            <a:r>
              <a:rPr lang="ru-RU" sz="1300" dirty="0" err="1"/>
              <a:t>Аммуниции.сбруя</a:t>
            </a:r>
            <a:r>
              <a:rPr lang="ru-RU" sz="1300" dirty="0"/>
              <a:t>   </a:t>
            </a:r>
            <a:r>
              <a:rPr lang="ru-RU" sz="1300" dirty="0" err="1"/>
              <a:t>лошади,коновязь</a:t>
            </a:r>
            <a:r>
              <a:rPr lang="ru-RU" sz="1300" dirty="0"/>
              <a:t>)</a:t>
            </a:r>
            <a:br>
              <a:rPr lang="ru-RU" sz="1300" dirty="0"/>
            </a:br>
            <a:r>
              <a:rPr lang="ru-RU" sz="1300" dirty="0"/>
              <a:t>4.«Минии </a:t>
            </a:r>
            <a:r>
              <a:rPr lang="ru-RU" sz="1300" dirty="0" err="1"/>
              <a:t>уг</a:t>
            </a:r>
            <a:r>
              <a:rPr lang="ru-RU" sz="1300" dirty="0"/>
              <a:t> </a:t>
            </a:r>
            <a:r>
              <a:rPr lang="ru-RU" sz="1300" dirty="0" err="1"/>
              <a:t>гарбал</a:t>
            </a:r>
            <a:r>
              <a:rPr lang="ru-RU" sz="1300" dirty="0"/>
              <a:t>»-« Моя родословная»-древо</a:t>
            </a:r>
            <a:br>
              <a:rPr lang="ru-RU" sz="1300" dirty="0"/>
            </a:br>
            <a:r>
              <a:rPr lang="ru-RU" sz="1300" dirty="0"/>
              <a:t>5. Фотовыставка «</a:t>
            </a:r>
            <a:r>
              <a:rPr lang="ru-RU" sz="1300" dirty="0" err="1"/>
              <a:t>Турэлхидэй</a:t>
            </a:r>
            <a:r>
              <a:rPr lang="ru-RU" sz="1300" dirty="0"/>
              <a:t> </a:t>
            </a:r>
            <a:r>
              <a:rPr lang="ru-RU" sz="1300" dirty="0" err="1"/>
              <a:t>духэриг</a:t>
            </a:r>
            <a:r>
              <a:rPr lang="ru-RU" sz="1300" dirty="0"/>
              <a:t> </a:t>
            </a:r>
            <a:r>
              <a:rPr lang="ru-RU" sz="1300" dirty="0" err="1"/>
              <a:t>соо</a:t>
            </a:r>
            <a:r>
              <a:rPr lang="ru-RU" sz="1300" dirty="0"/>
              <a:t>» В кругу семьи.</a:t>
            </a:r>
            <a:br>
              <a:rPr lang="ru-RU" sz="1300" dirty="0"/>
            </a:br>
            <a:r>
              <a:rPr lang="ru-RU" sz="1300" dirty="0"/>
              <a:t>«Встречаем праздник всей семьей».</a:t>
            </a:r>
            <a:br>
              <a:rPr lang="ru-RU" sz="1300" dirty="0"/>
            </a:br>
            <a:r>
              <a:rPr lang="ru-RU" sz="1300" dirty="0"/>
              <a:t>6.Онлайн- </a:t>
            </a:r>
            <a:r>
              <a:rPr lang="ru-RU" sz="1300" dirty="0" err="1"/>
              <a:t>челлендж</a:t>
            </a:r>
            <a:r>
              <a:rPr lang="ru-RU" sz="1300" dirty="0"/>
              <a:t> «</a:t>
            </a:r>
            <a:r>
              <a:rPr lang="ru-RU" sz="1300" dirty="0" err="1"/>
              <a:t>Уреэлнууд</a:t>
            </a:r>
            <a:r>
              <a:rPr lang="ru-RU" sz="1300" dirty="0"/>
              <a:t>» -Благопожелания</a:t>
            </a:r>
            <a:br>
              <a:rPr lang="ru-RU" sz="1300" dirty="0"/>
            </a:br>
            <a:br>
              <a:rPr lang="ru-RU" sz="1600" dirty="0"/>
            </a:br>
            <a:endParaRPr lang="ru-RU" sz="16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A4101D8-CD23-4FC8-91BD-188EC5231C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flipV="1">
            <a:off x="7371844" y="5257799"/>
            <a:ext cx="3296155" cy="6675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807D500B-9152-4B9B-9C0E-5C2275EBC2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276724"/>
              </p:ext>
            </p:extLst>
          </p:nvPr>
        </p:nvGraphicFramePr>
        <p:xfrm>
          <a:off x="10778590" y="3544307"/>
          <a:ext cx="250853" cy="1371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853">
                  <a:extLst>
                    <a:ext uri="{9D8B030D-6E8A-4147-A177-3AD203B41FA5}">
                      <a16:colId xmlns:a16="http://schemas.microsoft.com/office/drawing/2014/main" val="1848716999"/>
                    </a:ext>
                  </a:extLst>
                </a:gridCol>
              </a:tblGrid>
              <a:tr h="9629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3003" marR="43003" marT="0" marB="0"/>
                </a:tc>
                <a:extLst>
                  <a:ext uri="{0D108BD9-81ED-4DB2-BD59-A6C34878D82A}">
                    <a16:rowId xmlns:a16="http://schemas.microsoft.com/office/drawing/2014/main" val="2242713791"/>
                  </a:ext>
                </a:extLst>
              </a:tr>
              <a:tr h="962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003" marR="43003" marT="0" marB="0"/>
                </a:tc>
                <a:extLst>
                  <a:ext uri="{0D108BD9-81ED-4DB2-BD59-A6C34878D82A}">
                    <a16:rowId xmlns:a16="http://schemas.microsoft.com/office/drawing/2014/main" val="1584752712"/>
                  </a:ext>
                </a:extLst>
              </a:tr>
              <a:tr h="962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003" marR="43003" marT="0" marB="0"/>
                </a:tc>
                <a:extLst>
                  <a:ext uri="{0D108BD9-81ED-4DB2-BD59-A6C34878D82A}">
                    <a16:rowId xmlns:a16="http://schemas.microsoft.com/office/drawing/2014/main" val="4098075911"/>
                  </a:ext>
                </a:extLst>
              </a:tr>
              <a:tr h="962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003" marR="43003" marT="0" marB="0"/>
                </a:tc>
                <a:extLst>
                  <a:ext uri="{0D108BD9-81ED-4DB2-BD59-A6C34878D82A}">
                    <a16:rowId xmlns:a16="http://schemas.microsoft.com/office/drawing/2014/main" val="1903392696"/>
                  </a:ext>
                </a:extLst>
              </a:tr>
              <a:tr h="962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3003" marR="43003" marT="0" marB="0"/>
                </a:tc>
                <a:extLst>
                  <a:ext uri="{0D108BD9-81ED-4DB2-BD59-A6C34878D82A}">
                    <a16:rowId xmlns:a16="http://schemas.microsoft.com/office/drawing/2014/main" val="42755254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7644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967AB5-9D6C-4BAF-9CAD-A9460A91B6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24327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A4101D8-CD23-4FC8-91BD-188EC5231C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92347"/>
            <a:ext cx="9144000" cy="2765453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08C9DD5-C3FD-4DB3-BD20-9B5EB9CE706F}"/>
              </a:ext>
            </a:extLst>
          </p:cNvPr>
          <p:cNvSpPr/>
          <p:nvPr/>
        </p:nvSpPr>
        <p:spPr>
          <a:xfrm>
            <a:off x="1524000" y="2492347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Очень важно, чтобы самый сказочный праздник - Новый год прошел незабываемо, неординарно. Необходимо создать условия для раскрытия творческих способностей детей.  Мы обращаем внимание на разучивание песен не только на русском, но и на бурятском языке. Детям очень нравится слышать знакомые мелодии и петь песни про Новый год на бурятском языке.</a:t>
            </a:r>
          </a:p>
          <a:p>
            <a:r>
              <a:rPr lang="ru-RU" dirty="0"/>
              <a:t>Дети средней группы №2 «Кораблик» исполняли песню «</a:t>
            </a:r>
            <a:r>
              <a:rPr lang="ru-RU" dirty="0" err="1"/>
              <a:t>Елко-хасуури</a:t>
            </a:r>
            <a:r>
              <a:rPr lang="ru-RU" dirty="0"/>
              <a:t>», а дети старших и подготовительных групп исполняют песню «</a:t>
            </a:r>
            <a:r>
              <a:rPr lang="ru-RU" dirty="0" err="1"/>
              <a:t>Шэнэ</a:t>
            </a:r>
            <a:r>
              <a:rPr lang="ru-RU" dirty="0"/>
              <a:t> </a:t>
            </a:r>
            <a:r>
              <a:rPr lang="ru-RU" dirty="0" err="1"/>
              <a:t>жэл</a:t>
            </a:r>
            <a:r>
              <a:rPr lang="ru-RU" dirty="0"/>
              <a:t>» («Новый год») на мотив песни «</a:t>
            </a:r>
            <a:r>
              <a:rPr lang="ru-RU" dirty="0" err="1"/>
              <a:t>Jingle</a:t>
            </a:r>
            <a:r>
              <a:rPr lang="ru-RU" dirty="0"/>
              <a:t> </a:t>
            </a:r>
            <a:r>
              <a:rPr lang="ru-RU" dirty="0" err="1"/>
              <a:t>bells</a:t>
            </a:r>
            <a:r>
              <a:rPr lang="ru-RU" dirty="0"/>
              <a:t>».</a:t>
            </a:r>
          </a:p>
          <a:p>
            <a:r>
              <a:rPr lang="ru-RU" dirty="0"/>
              <a:t>Важно обратить внимание, чтобы каждый ребенок был задействован на празднике, не скучал. Ведь Новый год — это сказочный, таинственный, с сюрпризами детский праздник.</a:t>
            </a:r>
          </a:p>
        </p:txBody>
      </p:sp>
    </p:spTree>
    <p:extLst>
      <p:ext uri="{BB962C8B-B14F-4D97-AF65-F5344CB8AC3E}">
        <p14:creationId xmlns:p14="http://schemas.microsoft.com/office/powerpoint/2010/main" val="487958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4D04AEE-4193-6B6B-20CC-AD70F7F64893}"/>
              </a:ext>
            </a:extLst>
          </p:cNvPr>
          <p:cNvSpPr/>
          <p:nvPr/>
        </p:nvSpPr>
        <p:spPr>
          <a:xfrm>
            <a:off x="1938457" y="2967335"/>
            <a:ext cx="83150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35491119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496</TotalTime>
  <Words>622</Words>
  <Application>Microsoft Office PowerPoint</Application>
  <PresentationFormat>Широкоэкранный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Легкий дым</vt:lpstr>
      <vt:lpstr>Мероприятия по бурятскому языку. МАДОУ ЦРР № 86 «Оюна»     Учитель бурятского языка: Нимаева Д.Ц.</vt:lpstr>
      <vt:lpstr> В рамках проведения месячника бурятского языка в нашем саду «Оюна» были проведены следующие мероприятия:  -Конкурс на изготовление альбома орнаментов и узоров «Улзы жаргал »- «Узел счастья» -Детско- родительский конкурс на изготовление национальных сувениров «Уран гартан» - «Очумелые ручки»  -Конкурс бурятских игр среди групп.  -Выставка книг по произведениям бурятских авторов для детей «Алтан хуудаhанууд» - «Золотые страницы» изготовленных         своими руками. -Онлайн-конкурс чтецов «Барбаадай» среди средних, старших и подготовительных групп. -Челледж «Буряадаар дуугарая» в сети Инстаграм. Приняли активное участие в конкурсах дети, родители и педагоги нашего детского сада. По итогам проведенных мероприятий все участники были награждены дипломами, грамотами, а также благодарственными письмами воспитатели групп.  </vt:lpstr>
      <vt:lpstr>Конкурсные работы на Сагаалган</vt:lpstr>
      <vt:lpstr>Бурятские народные игры</vt:lpstr>
      <vt:lpstr>В рамках проедения Сагаалган в нашем детском саду были запланированы  и проведены мероприятия для всех возрастных групп. Утренник «Бар жэлээ угтууулан…» - «Встречая год тигриный…»  проводился для детей средних,старших и подготовительных групп. Цель: приобщать детей к духовной культуре, возрождению традиций и обычаев бурят;  Задачи:       - Способствовать формированию знаний о Сагаалгане, как о важном, и значимом  празднике в жизни жителей Бурятии. Развитие познавательных навыков бурятского фольклора: песен, благопожеланий, танцев, ехора…); Развивитие музыкальных способностей; Воспитывать эмоциональную отзывчивость на песни.танцы.игры…; Развитие двигательной активности посредством знакомства с национальными играми, танцами; развивать физические качества: ловкость, быстроту, силу, соревновательный дух. Воспитание чувств толерантности, коллективизма, уважения к традициям других народов. А так же проводились следующие конкурсы.выставки… 1. Конкурс видео-дефиле в бурятской национальной и стилизованной  одежде «Мунгэн утаhан» -«Серебряная нить » среди детей 2. Выставка декоративно-прикладного творчества (изготовление сувениров) 3.Изготовление лепбука по темам:                      1.Сагаан эдеэн и мяхан табаг(молочные и мясные блюда)                      2.Хубсаhан (Одежда),                      3.Табан хушуу мал (5 священных животных),                     4.Эрын 3 наадан (3 игры мужей)                     5.Амhарта(посуда и утварь),                     6.Мориной зэмсэгууд ба хэрэгсэлнууд.Сэргэ.(Аммуниции.сбруя   лошади,коновязь) 4.«Минии уг гарбал»-« Моя родословная»-древо 5. Фотовыставка «Турэлхидэй духэриг соо» В кругу семьи. «Встречаем праздник всей семьей». 6.Онлайн- челлендж «Уреэлнууд» -Благопожелания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Екатерина Пинаева</cp:lastModifiedBy>
  <cp:revision>20</cp:revision>
  <dcterms:created xsi:type="dcterms:W3CDTF">2022-05-04T06:47:52Z</dcterms:created>
  <dcterms:modified xsi:type="dcterms:W3CDTF">2023-01-31T06:41:12Z</dcterms:modified>
</cp:coreProperties>
</file>