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F7798-42B4-494F-8C7F-58C2391B4A94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43F63-C5F2-4FDF-AE58-85B70659C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2</cp:revision>
  <dcterms:created xsi:type="dcterms:W3CDTF">2023-02-01T19:51:17Z</dcterms:created>
  <dcterms:modified xsi:type="dcterms:W3CDTF">2023-02-01T19:54:14Z</dcterms:modified>
</cp:coreProperties>
</file>