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71" r:id="rId15"/>
    <p:sldId id="268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121F8F-D6CD-4B74-A4DA-85335CE64BF9}" type="doc">
      <dgm:prSet loTypeId="urn:microsoft.com/office/officeart/2005/8/layout/chevron1" loCatId="process" qsTypeId="urn:microsoft.com/office/officeart/2005/8/quickstyle/simple1" qsCatId="simple" csTypeId="urn:microsoft.com/office/officeart/2005/8/colors/accent0_1" csCatId="mainScheme" phldr="1"/>
      <dgm:spPr/>
    </dgm:pt>
    <dgm:pt modelId="{293B5BFC-9000-4C01-A25D-3E7D306BB723}">
      <dgm:prSet phldrT="[Текст]" custT="1"/>
      <dgm:spPr/>
      <dgm:t>
        <a:bodyPr/>
        <a:lstStyle/>
        <a:p>
          <a:r>
            <a:rPr lang="ru-RU" sz="1400">
              <a:latin typeface="Times New Roman" panose="02020603050405020304" pitchFamily="18" charset="0"/>
              <a:cs typeface="Times New Roman" panose="02020603050405020304" pitchFamily="18" charset="0"/>
            </a:rPr>
            <a:t>Подготовительный этап</a:t>
          </a:r>
        </a:p>
      </dgm:t>
    </dgm:pt>
    <dgm:pt modelId="{AE5E405D-F52C-4675-A351-F26DD13B0FFB}" type="parTrans" cxnId="{2E725242-1C29-4EA1-9EA0-B8DF402A0851}">
      <dgm:prSet/>
      <dgm:spPr/>
      <dgm:t>
        <a:bodyPr/>
        <a:lstStyle/>
        <a:p>
          <a:endParaRPr lang="ru-RU"/>
        </a:p>
      </dgm:t>
    </dgm:pt>
    <dgm:pt modelId="{658C3A3F-018F-44F5-A431-9173FDFB851C}" type="sibTrans" cxnId="{2E725242-1C29-4EA1-9EA0-B8DF402A0851}">
      <dgm:prSet/>
      <dgm:spPr/>
      <dgm:t>
        <a:bodyPr/>
        <a:lstStyle/>
        <a:p>
          <a:endParaRPr lang="ru-RU"/>
        </a:p>
      </dgm:t>
    </dgm:pt>
    <dgm:pt modelId="{56B2B39B-8F57-4064-B3D9-8E999FE46FD7}">
      <dgm:prSet phldrT="[Текст]"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и проведение </a:t>
          </a:r>
          <a:r>
            <a:rPr lang="ru-RU" sz="1400" dirty="0">
              <a:latin typeface="Times New Roman" panose="02020603050405020304" pitchFamily="18" charset="0"/>
              <a:cs typeface="Times New Roman" panose="02020603050405020304" pitchFamily="18" charset="0"/>
            </a:rPr>
            <a:t>виртуальной экскурсии</a:t>
          </a:r>
        </a:p>
      </dgm:t>
    </dgm:pt>
    <dgm:pt modelId="{B1F730E0-CD6D-4F17-8C17-D3637AE69717}" type="parTrans" cxnId="{DE4DFF99-273A-402E-85EF-B1C04ABA5942}">
      <dgm:prSet/>
      <dgm:spPr/>
      <dgm:t>
        <a:bodyPr/>
        <a:lstStyle/>
        <a:p>
          <a:endParaRPr lang="ru-RU"/>
        </a:p>
      </dgm:t>
    </dgm:pt>
    <dgm:pt modelId="{EDA2330F-72B5-473E-8443-631D5764E493}" type="sibTrans" cxnId="{DE4DFF99-273A-402E-85EF-B1C04ABA5942}">
      <dgm:prSet/>
      <dgm:spPr/>
      <dgm:t>
        <a:bodyPr/>
        <a:lstStyle/>
        <a:p>
          <a:endParaRPr lang="ru-RU"/>
        </a:p>
      </dgm:t>
    </dgm:pt>
    <dgm:pt modelId="{CF1E76B0-FBDB-4F56-BE4C-E9B13162D427}">
      <dgm:prSet phldrT="[Текст]" custT="1"/>
      <dgm:spPr/>
      <dgm:t>
        <a:bodyPr/>
        <a:lstStyle/>
        <a:p>
          <a:r>
            <a:rPr lang="ru-RU" sz="1400">
              <a:latin typeface="Times New Roman" panose="02020603050405020304" pitchFamily="18" charset="0"/>
              <a:cs typeface="Times New Roman" panose="02020603050405020304" pitchFamily="18" charset="0"/>
            </a:rPr>
            <a:t>Подведение итогов</a:t>
          </a:r>
        </a:p>
      </dgm:t>
    </dgm:pt>
    <dgm:pt modelId="{379E00C2-F907-4113-9CEE-EE88336F4754}" type="parTrans" cxnId="{85563A25-8DB2-4374-BE3F-EAECDAE1A176}">
      <dgm:prSet/>
      <dgm:spPr/>
      <dgm:t>
        <a:bodyPr/>
        <a:lstStyle/>
        <a:p>
          <a:endParaRPr lang="ru-RU"/>
        </a:p>
      </dgm:t>
    </dgm:pt>
    <dgm:pt modelId="{EFC385F4-D205-4FED-BC99-9D0444EB049B}" type="sibTrans" cxnId="{85563A25-8DB2-4374-BE3F-EAECDAE1A176}">
      <dgm:prSet/>
      <dgm:spPr/>
      <dgm:t>
        <a:bodyPr/>
        <a:lstStyle/>
        <a:p>
          <a:endParaRPr lang="ru-RU"/>
        </a:p>
      </dgm:t>
    </dgm:pt>
    <dgm:pt modelId="{F7A98C39-9CF1-4E69-9407-BD9F80BDC038}" type="pres">
      <dgm:prSet presAssocID="{17121F8F-D6CD-4B74-A4DA-85335CE64BF9}" presName="Name0" presStyleCnt="0">
        <dgm:presLayoutVars>
          <dgm:dir/>
          <dgm:animLvl val="lvl"/>
          <dgm:resizeHandles val="exact"/>
        </dgm:presLayoutVars>
      </dgm:prSet>
      <dgm:spPr/>
    </dgm:pt>
    <dgm:pt modelId="{6D7356A5-7524-466E-A725-236427C492E0}" type="pres">
      <dgm:prSet presAssocID="{293B5BFC-9000-4C01-A25D-3E7D306BB723}" presName="parTxOnly" presStyleLbl="node1" presStyleIdx="0" presStyleCnt="3" custScaleX="120726" custScaleY="993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5F37B5-753F-4A65-AA56-F0D5915FA3D7}" type="pres">
      <dgm:prSet presAssocID="{658C3A3F-018F-44F5-A431-9173FDFB851C}" presName="parTxOnlySpace" presStyleCnt="0"/>
      <dgm:spPr/>
    </dgm:pt>
    <dgm:pt modelId="{EB8B8C98-DC3C-427A-9764-8EF2C9F53622}" type="pres">
      <dgm:prSet presAssocID="{56B2B39B-8F57-4064-B3D9-8E999FE46FD7}" presName="parTxOnly" presStyleLbl="node1" presStyleIdx="1" presStyleCnt="3" custLinFactNeighborX="-10160" custLinFactNeighborY="-12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69338F-587E-4402-A375-D73096F35AFD}" type="pres">
      <dgm:prSet presAssocID="{EDA2330F-72B5-473E-8443-631D5764E493}" presName="parTxOnlySpace" presStyleCnt="0"/>
      <dgm:spPr/>
    </dgm:pt>
    <dgm:pt modelId="{E4345D12-9ADA-446E-BC61-2DAA97EB6844}" type="pres">
      <dgm:prSet presAssocID="{CF1E76B0-FBDB-4F56-BE4C-E9B13162D42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563A25-8DB2-4374-BE3F-EAECDAE1A176}" srcId="{17121F8F-D6CD-4B74-A4DA-85335CE64BF9}" destId="{CF1E76B0-FBDB-4F56-BE4C-E9B13162D427}" srcOrd="2" destOrd="0" parTransId="{379E00C2-F907-4113-9CEE-EE88336F4754}" sibTransId="{EFC385F4-D205-4FED-BC99-9D0444EB049B}"/>
    <dgm:cxn modelId="{85671F56-6588-4A8C-BD32-89090F25540A}" type="presOf" srcId="{CF1E76B0-FBDB-4F56-BE4C-E9B13162D427}" destId="{E4345D12-9ADA-446E-BC61-2DAA97EB6844}" srcOrd="0" destOrd="0" presId="urn:microsoft.com/office/officeart/2005/8/layout/chevron1"/>
    <dgm:cxn modelId="{A0E9DCAA-C64A-458A-AA28-473B91C075FF}" type="presOf" srcId="{293B5BFC-9000-4C01-A25D-3E7D306BB723}" destId="{6D7356A5-7524-466E-A725-236427C492E0}" srcOrd="0" destOrd="0" presId="urn:microsoft.com/office/officeart/2005/8/layout/chevron1"/>
    <dgm:cxn modelId="{2E725242-1C29-4EA1-9EA0-B8DF402A0851}" srcId="{17121F8F-D6CD-4B74-A4DA-85335CE64BF9}" destId="{293B5BFC-9000-4C01-A25D-3E7D306BB723}" srcOrd="0" destOrd="0" parTransId="{AE5E405D-F52C-4675-A351-F26DD13B0FFB}" sibTransId="{658C3A3F-018F-44F5-A431-9173FDFB851C}"/>
    <dgm:cxn modelId="{BAAC0B8B-EE85-4FD2-AB0C-F7098811F074}" type="presOf" srcId="{17121F8F-D6CD-4B74-A4DA-85335CE64BF9}" destId="{F7A98C39-9CF1-4E69-9407-BD9F80BDC038}" srcOrd="0" destOrd="0" presId="urn:microsoft.com/office/officeart/2005/8/layout/chevron1"/>
    <dgm:cxn modelId="{DE4DFF99-273A-402E-85EF-B1C04ABA5942}" srcId="{17121F8F-D6CD-4B74-A4DA-85335CE64BF9}" destId="{56B2B39B-8F57-4064-B3D9-8E999FE46FD7}" srcOrd="1" destOrd="0" parTransId="{B1F730E0-CD6D-4F17-8C17-D3637AE69717}" sibTransId="{EDA2330F-72B5-473E-8443-631D5764E493}"/>
    <dgm:cxn modelId="{66B0B697-B1E4-44A0-9FA1-E35CB46D6A5F}" type="presOf" srcId="{56B2B39B-8F57-4064-B3D9-8E999FE46FD7}" destId="{EB8B8C98-DC3C-427A-9764-8EF2C9F53622}" srcOrd="0" destOrd="0" presId="urn:microsoft.com/office/officeart/2005/8/layout/chevron1"/>
    <dgm:cxn modelId="{0A0F14AB-0989-4FDB-A5E1-ADAB4CA32C70}" type="presParOf" srcId="{F7A98C39-9CF1-4E69-9407-BD9F80BDC038}" destId="{6D7356A5-7524-466E-A725-236427C492E0}" srcOrd="0" destOrd="0" presId="urn:microsoft.com/office/officeart/2005/8/layout/chevron1"/>
    <dgm:cxn modelId="{A68DD106-865E-4A74-AA21-E9E7A1F7E884}" type="presParOf" srcId="{F7A98C39-9CF1-4E69-9407-BD9F80BDC038}" destId="{1C5F37B5-753F-4A65-AA56-F0D5915FA3D7}" srcOrd="1" destOrd="0" presId="urn:microsoft.com/office/officeart/2005/8/layout/chevron1"/>
    <dgm:cxn modelId="{1BEE79A6-9291-4705-88BD-023C7E688448}" type="presParOf" srcId="{F7A98C39-9CF1-4E69-9407-BD9F80BDC038}" destId="{EB8B8C98-DC3C-427A-9764-8EF2C9F53622}" srcOrd="2" destOrd="0" presId="urn:microsoft.com/office/officeart/2005/8/layout/chevron1"/>
    <dgm:cxn modelId="{BCC93AFB-DDAC-4250-8189-A9917D71F572}" type="presParOf" srcId="{F7A98C39-9CF1-4E69-9407-BD9F80BDC038}" destId="{B569338F-587E-4402-A375-D73096F35AFD}" srcOrd="3" destOrd="0" presId="urn:microsoft.com/office/officeart/2005/8/layout/chevron1"/>
    <dgm:cxn modelId="{CB5697A4-F323-4F6B-A19C-5BAA112BE000}" type="presParOf" srcId="{F7A98C39-9CF1-4E69-9407-BD9F80BDC038}" destId="{E4345D12-9ADA-446E-BC61-2DAA97EB684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0103DA-94F5-4B66-B094-B13CEC04DB46}" type="doc">
      <dgm:prSet loTypeId="urn:microsoft.com/office/officeart/2005/8/layout/bProcess4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E3ED5E0-2945-4AEB-BA5C-00C4A8C01F7E}">
      <dgm:prSet phldrT="[Текст]" custT="1"/>
      <dgm:spPr/>
      <dgm:t>
        <a:bodyPr/>
        <a:lstStyle/>
        <a:p>
          <a:r>
            <a:rPr lang="ru-RU" sz="1600">
              <a:latin typeface="Times New Roman" panose="02020603050405020304" pitchFamily="18" charset="0"/>
              <a:cs typeface="Times New Roman" panose="02020603050405020304" pitchFamily="18" charset="0"/>
            </a:rPr>
            <a:t>Цели и задачи</a:t>
          </a:r>
        </a:p>
      </dgm:t>
    </dgm:pt>
    <dgm:pt modelId="{D6F8BB72-3420-48F4-BE0A-23C4302B8CFB}" type="parTrans" cxnId="{D1B90856-BF88-4D62-BF82-570E1D6D4CC5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B56A1E-78A0-4AE3-9AD8-D7211AD18A50}" type="sibTrans" cxnId="{D1B90856-BF88-4D62-BF82-570E1D6D4CC5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40947E-A800-4A73-89B7-B645CEC59071}">
      <dgm:prSet phldrT="[Текст]" custT="1"/>
      <dgm:spPr/>
      <dgm:t>
        <a:bodyPr/>
        <a:lstStyle/>
        <a:p>
          <a:r>
            <a:rPr lang="ru-RU" sz="1600">
              <a:latin typeface="Times New Roman" panose="02020603050405020304" pitchFamily="18" charset="0"/>
              <a:cs typeface="Times New Roman" panose="02020603050405020304" pitchFamily="18" charset="0"/>
            </a:rPr>
            <a:t>Тема</a:t>
          </a:r>
        </a:p>
      </dgm:t>
    </dgm:pt>
    <dgm:pt modelId="{1580C277-090D-455B-8748-42D372CEB1CF}" type="parTrans" cxnId="{858E0DFD-B274-4363-A0E1-CCA41D9E7299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8C2E6A-B8DA-43AD-87FB-D7342BD3D78F}" type="sibTrans" cxnId="{858E0DFD-B274-4363-A0E1-CCA41D9E7299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32B461-A128-4474-BBCF-69D4C2DCD1AA}">
      <dgm:prSet phldrT="[Текст]" custT="1"/>
      <dgm:spPr/>
      <dgm:t>
        <a:bodyPr/>
        <a:lstStyle/>
        <a:p>
          <a:r>
            <a:rPr lang="ru-RU" sz="1600">
              <a:latin typeface="Times New Roman" panose="02020603050405020304" pitchFamily="18" charset="0"/>
              <a:cs typeface="Times New Roman" panose="02020603050405020304" pitchFamily="18" charset="0"/>
            </a:rPr>
            <a:t>Литература</a:t>
          </a:r>
        </a:p>
      </dgm:t>
    </dgm:pt>
    <dgm:pt modelId="{FD389098-2FFA-42DD-96D0-AC0BCBDC258B}" type="parTrans" cxnId="{A99BF49B-C73C-422F-9E1F-F027CB81A8B5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D29A40-E035-4641-98C3-CC59180EB9E6}" type="sibTrans" cxnId="{A99BF49B-C73C-422F-9E1F-F027CB81A8B5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CA6DA5-FC06-44FA-B112-D22C8E67516F}">
      <dgm:prSet phldrT="[Текст]" custT="1"/>
      <dgm:spPr/>
      <dgm:t>
        <a:bodyPr/>
        <a:lstStyle/>
        <a:p>
          <a:r>
            <a:rPr lang="ru-RU" sz="1600">
              <a:latin typeface="Times New Roman" panose="02020603050405020304" pitchFamily="18" charset="0"/>
              <a:cs typeface="Times New Roman" panose="02020603050405020304" pitchFamily="18" charset="0"/>
            </a:rPr>
            <a:t>Материал</a:t>
          </a:r>
        </a:p>
      </dgm:t>
    </dgm:pt>
    <dgm:pt modelId="{E8FA9C27-A67F-4EA7-A418-471D451D01A4}" type="parTrans" cxnId="{ED6754C1-0282-4D23-8BAF-103AF8C21A8B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F7A347-C3D2-4F96-BE1F-4C349581D969}" type="sibTrans" cxnId="{ED6754C1-0282-4D23-8BAF-103AF8C21A8B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9ADD23-EA16-461C-9D16-5B19CCA23247}">
      <dgm:prSet phldrT="[Текст]" custT="1"/>
      <dgm:spPr/>
      <dgm:t>
        <a:bodyPr/>
        <a:lstStyle/>
        <a:p>
          <a:r>
            <a:rPr lang="ru-RU" sz="1600">
              <a:latin typeface="Times New Roman" panose="02020603050405020304" pitchFamily="18" charset="0"/>
              <a:cs typeface="Times New Roman" panose="02020603050405020304" pitchFamily="18" charset="0"/>
            </a:rPr>
            <a:t>Экскурсионные обьекты</a:t>
          </a:r>
        </a:p>
      </dgm:t>
    </dgm:pt>
    <dgm:pt modelId="{68F84E75-6C1A-40F1-92BB-E2777CDF62AB}" type="parTrans" cxnId="{2A86C3F6-0C12-446D-8635-C59B381613AA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2A9796-5063-4216-9AB6-363FD628DC18}" type="sibTrans" cxnId="{2A86C3F6-0C12-446D-8635-C59B381613AA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714227-1008-41AB-9DB5-5C690A9E8CC5}">
      <dgm:prSet phldrT="[Текст]" custT="1"/>
      <dgm:spPr/>
      <dgm:t>
        <a:bodyPr/>
        <a:lstStyle/>
        <a:p>
          <a:r>
            <a:rPr lang="ru-RU" sz="1600">
              <a:latin typeface="Times New Roman" panose="02020603050405020304" pitchFamily="18" charset="0"/>
              <a:cs typeface="Times New Roman" panose="02020603050405020304" pitchFamily="18" charset="0"/>
            </a:rPr>
            <a:t>Источник экскурсии</a:t>
          </a:r>
        </a:p>
      </dgm:t>
    </dgm:pt>
    <dgm:pt modelId="{47237259-1FB7-4653-8ACB-44D39C87E585}" type="parTrans" cxnId="{9EE8E5F6-DAA4-4A03-A316-65FDE7A6410F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B2CB47-3BA9-4445-89DB-50846DEBDE55}" type="sibTrans" cxnId="{9EE8E5F6-DAA4-4A03-A316-65FDE7A6410F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358844-422A-49A1-9779-D604696F764A}">
      <dgm:prSet phldrT="[Текст]" custT="1"/>
      <dgm:spPr/>
      <dgm:t>
        <a:bodyPr/>
        <a:lstStyle/>
        <a:p>
          <a:r>
            <a:rPr lang="ru-RU" sz="1600">
              <a:latin typeface="Times New Roman" panose="02020603050405020304" pitchFamily="18" charset="0"/>
              <a:cs typeface="Times New Roman" panose="02020603050405020304" pitchFamily="18" charset="0"/>
            </a:rPr>
            <a:t>Маршрут </a:t>
          </a:r>
        </a:p>
      </dgm:t>
    </dgm:pt>
    <dgm:pt modelId="{005EA13D-1E46-406E-8705-538639EDC3ED}" type="parTrans" cxnId="{F1869D2B-7287-4B45-8664-CCBBB75EC183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3B8EFB-9215-4190-B368-AD6AC1504BCF}" type="sibTrans" cxnId="{F1869D2B-7287-4B45-8664-CCBBB75EC183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9BB4D4-F65B-46B1-A90E-941D8F73EB85}">
      <dgm:prSet phldrT="[Текст]" custT="1"/>
      <dgm:spPr/>
      <dgm:t>
        <a:bodyPr/>
        <a:lstStyle/>
        <a:p>
          <a:r>
            <a:rPr lang="ru-RU" sz="1600">
              <a:latin typeface="Times New Roman" panose="02020603050405020304" pitchFamily="18" charset="0"/>
              <a:cs typeface="Times New Roman" panose="02020603050405020304" pitchFamily="18" charset="0"/>
            </a:rPr>
            <a:t>Текст </a:t>
          </a:r>
        </a:p>
      </dgm:t>
    </dgm:pt>
    <dgm:pt modelId="{0E85D16B-2BA6-455C-BC81-3D0B8E65A403}" type="parTrans" cxnId="{2DF9FB82-2E7D-450A-8C91-DFA72AF69022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FD83C1-D55D-4CEF-9586-81ECD08A0648}" type="sibTrans" cxnId="{2DF9FB82-2E7D-450A-8C91-DFA72AF69022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38E035-BEAE-4FD3-81DB-56658624D123}">
      <dgm:prSet phldrT="[Текст]" custT="1"/>
      <dgm:spPr/>
      <dgm:t>
        <a:bodyPr/>
        <a:lstStyle/>
        <a:p>
          <a:r>
            <a:rPr lang="ru-RU" sz="1600">
              <a:latin typeface="Times New Roman" panose="02020603050405020304" pitchFamily="18" charset="0"/>
              <a:cs typeface="Times New Roman" panose="02020603050405020304" pitchFamily="18" charset="0"/>
            </a:rPr>
            <a:t>Показ </a:t>
          </a:r>
        </a:p>
      </dgm:t>
    </dgm:pt>
    <dgm:pt modelId="{6208A05E-5DDB-41A0-AFE3-565A65558B63}" type="parTrans" cxnId="{561748B1-253B-4C9C-9ECE-DACA722755E4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B70AD8-7989-4E24-A70E-B3E879A8F949}" type="sibTrans" cxnId="{561748B1-253B-4C9C-9ECE-DACA722755E4}">
      <dgm:prSet/>
      <dgm:spPr/>
      <dgm:t>
        <a:bodyPr/>
        <a:lstStyle/>
        <a:p>
          <a:endParaRPr lang="ru-RU" sz="16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29E1A5-3A32-40B5-8477-FAD1C42CE37F}" type="pres">
      <dgm:prSet presAssocID="{E70103DA-94F5-4B66-B094-B13CEC04DB46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7B8C4BDA-4D79-40A7-8D20-6842261FFAD7}" type="pres">
      <dgm:prSet presAssocID="{DE3ED5E0-2945-4AEB-BA5C-00C4A8C01F7E}" presName="compNode" presStyleCnt="0"/>
      <dgm:spPr/>
      <dgm:t>
        <a:bodyPr/>
        <a:lstStyle/>
        <a:p>
          <a:endParaRPr lang="ru-RU"/>
        </a:p>
      </dgm:t>
    </dgm:pt>
    <dgm:pt modelId="{62A43631-7972-47E0-A60E-C4C8BC0860DD}" type="pres">
      <dgm:prSet presAssocID="{DE3ED5E0-2945-4AEB-BA5C-00C4A8C01F7E}" presName="dummyConnPt" presStyleCnt="0"/>
      <dgm:spPr/>
      <dgm:t>
        <a:bodyPr/>
        <a:lstStyle/>
        <a:p>
          <a:endParaRPr lang="ru-RU"/>
        </a:p>
      </dgm:t>
    </dgm:pt>
    <dgm:pt modelId="{D66A7EFD-FE91-4F3F-B282-E98F4A2354C2}" type="pres">
      <dgm:prSet presAssocID="{DE3ED5E0-2945-4AEB-BA5C-00C4A8C01F7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9FE982-89A9-42A7-8D0B-5C193A4D1F3F}" type="pres">
      <dgm:prSet presAssocID="{EDB56A1E-78A0-4AE3-9AD8-D7211AD18A50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6E406BC1-AC6E-4B42-87C9-7E45266FE37D}" type="pres">
      <dgm:prSet presAssocID="{5F40947E-A800-4A73-89B7-B645CEC59071}" presName="compNode" presStyleCnt="0"/>
      <dgm:spPr/>
      <dgm:t>
        <a:bodyPr/>
        <a:lstStyle/>
        <a:p>
          <a:endParaRPr lang="ru-RU"/>
        </a:p>
      </dgm:t>
    </dgm:pt>
    <dgm:pt modelId="{607AC23E-0284-408F-8525-0BC1B80FDE2C}" type="pres">
      <dgm:prSet presAssocID="{5F40947E-A800-4A73-89B7-B645CEC59071}" presName="dummyConnPt" presStyleCnt="0"/>
      <dgm:spPr/>
      <dgm:t>
        <a:bodyPr/>
        <a:lstStyle/>
        <a:p>
          <a:endParaRPr lang="ru-RU"/>
        </a:p>
      </dgm:t>
    </dgm:pt>
    <dgm:pt modelId="{12EB2C60-CA67-45D4-8191-11C1DAA3F4BA}" type="pres">
      <dgm:prSet presAssocID="{5F40947E-A800-4A73-89B7-B645CEC59071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B508EC-41C4-45D3-BE53-CB7FB75505C9}" type="pres">
      <dgm:prSet presAssocID="{8B8C2E6A-B8DA-43AD-87FB-D7342BD3D78F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8D44AD58-058F-434E-8997-6C67CB9172A9}" type="pres">
      <dgm:prSet presAssocID="{3332B461-A128-4474-BBCF-69D4C2DCD1AA}" presName="compNode" presStyleCnt="0"/>
      <dgm:spPr/>
      <dgm:t>
        <a:bodyPr/>
        <a:lstStyle/>
        <a:p>
          <a:endParaRPr lang="ru-RU"/>
        </a:p>
      </dgm:t>
    </dgm:pt>
    <dgm:pt modelId="{F69DE26D-F002-460E-AC5C-55DABBCE3EAC}" type="pres">
      <dgm:prSet presAssocID="{3332B461-A128-4474-BBCF-69D4C2DCD1AA}" presName="dummyConnPt" presStyleCnt="0"/>
      <dgm:spPr/>
      <dgm:t>
        <a:bodyPr/>
        <a:lstStyle/>
        <a:p>
          <a:endParaRPr lang="ru-RU"/>
        </a:p>
      </dgm:t>
    </dgm:pt>
    <dgm:pt modelId="{D9CA4D19-F0D8-421C-9AFE-5F1F6B7C354A}" type="pres">
      <dgm:prSet presAssocID="{3332B461-A128-4474-BBCF-69D4C2DCD1A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4E151D-636C-4A25-A2DC-6A99BDB5A747}" type="pres">
      <dgm:prSet presAssocID="{01D29A40-E035-4641-98C3-CC59180EB9E6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3716D6D0-FE8B-43AD-A8F2-506CA7D0A70D}" type="pres">
      <dgm:prSet presAssocID="{65CA6DA5-FC06-44FA-B112-D22C8E67516F}" presName="compNode" presStyleCnt="0"/>
      <dgm:spPr/>
      <dgm:t>
        <a:bodyPr/>
        <a:lstStyle/>
        <a:p>
          <a:endParaRPr lang="ru-RU"/>
        </a:p>
      </dgm:t>
    </dgm:pt>
    <dgm:pt modelId="{D7467F0B-ACAB-4500-8F57-9AA72F4F8574}" type="pres">
      <dgm:prSet presAssocID="{65CA6DA5-FC06-44FA-B112-D22C8E67516F}" presName="dummyConnPt" presStyleCnt="0"/>
      <dgm:spPr/>
      <dgm:t>
        <a:bodyPr/>
        <a:lstStyle/>
        <a:p>
          <a:endParaRPr lang="ru-RU"/>
        </a:p>
      </dgm:t>
    </dgm:pt>
    <dgm:pt modelId="{B8706B03-A228-4A60-8594-462447674139}" type="pres">
      <dgm:prSet presAssocID="{65CA6DA5-FC06-44FA-B112-D22C8E67516F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13C3A8-1230-437A-8ACC-B50B90516A53}" type="pres">
      <dgm:prSet presAssocID="{18F7A347-C3D2-4F96-BE1F-4C349581D969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4D41AC2B-D7B0-4C95-9356-A53E36FDBEC2}" type="pres">
      <dgm:prSet presAssocID="{7B9ADD23-EA16-461C-9D16-5B19CCA23247}" presName="compNode" presStyleCnt="0"/>
      <dgm:spPr/>
      <dgm:t>
        <a:bodyPr/>
        <a:lstStyle/>
        <a:p>
          <a:endParaRPr lang="ru-RU"/>
        </a:p>
      </dgm:t>
    </dgm:pt>
    <dgm:pt modelId="{57274BD2-A478-404C-A3AA-C522F7C000E8}" type="pres">
      <dgm:prSet presAssocID="{7B9ADD23-EA16-461C-9D16-5B19CCA23247}" presName="dummyConnPt" presStyleCnt="0"/>
      <dgm:spPr/>
      <dgm:t>
        <a:bodyPr/>
        <a:lstStyle/>
        <a:p>
          <a:endParaRPr lang="ru-RU"/>
        </a:p>
      </dgm:t>
    </dgm:pt>
    <dgm:pt modelId="{D88AEFD4-90E7-4918-BDA8-1E8F4D9E26FE}" type="pres">
      <dgm:prSet presAssocID="{7B9ADD23-EA16-461C-9D16-5B19CCA23247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110838-3CB0-4211-A439-AB89EB1E2135}" type="pres">
      <dgm:prSet presAssocID="{CE2A9796-5063-4216-9AB6-363FD628DC18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125981E1-3A8F-4C7A-BFBE-66789B9462F9}" type="pres">
      <dgm:prSet presAssocID="{07714227-1008-41AB-9DB5-5C690A9E8CC5}" presName="compNode" presStyleCnt="0"/>
      <dgm:spPr/>
      <dgm:t>
        <a:bodyPr/>
        <a:lstStyle/>
        <a:p>
          <a:endParaRPr lang="ru-RU"/>
        </a:p>
      </dgm:t>
    </dgm:pt>
    <dgm:pt modelId="{B6425AEA-BC72-4231-AFC5-49FADD852A5C}" type="pres">
      <dgm:prSet presAssocID="{07714227-1008-41AB-9DB5-5C690A9E8CC5}" presName="dummyConnPt" presStyleCnt="0"/>
      <dgm:spPr/>
      <dgm:t>
        <a:bodyPr/>
        <a:lstStyle/>
        <a:p>
          <a:endParaRPr lang="ru-RU"/>
        </a:p>
      </dgm:t>
    </dgm:pt>
    <dgm:pt modelId="{15B6178A-7415-4F42-A5FA-D68AB265FC1F}" type="pres">
      <dgm:prSet presAssocID="{07714227-1008-41AB-9DB5-5C690A9E8CC5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425879-0EE9-48D5-B70D-340C373A6656}" type="pres">
      <dgm:prSet presAssocID="{86B2CB47-3BA9-4445-89DB-50846DEBDE55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B2219AD8-1009-4B99-871D-80522A235419}" type="pres">
      <dgm:prSet presAssocID="{1E358844-422A-49A1-9779-D604696F764A}" presName="compNode" presStyleCnt="0"/>
      <dgm:spPr/>
      <dgm:t>
        <a:bodyPr/>
        <a:lstStyle/>
        <a:p>
          <a:endParaRPr lang="ru-RU"/>
        </a:p>
      </dgm:t>
    </dgm:pt>
    <dgm:pt modelId="{E440E700-6750-4DF7-835B-018BD40B407D}" type="pres">
      <dgm:prSet presAssocID="{1E358844-422A-49A1-9779-D604696F764A}" presName="dummyConnPt" presStyleCnt="0"/>
      <dgm:spPr/>
      <dgm:t>
        <a:bodyPr/>
        <a:lstStyle/>
        <a:p>
          <a:endParaRPr lang="ru-RU"/>
        </a:p>
      </dgm:t>
    </dgm:pt>
    <dgm:pt modelId="{4361A91B-49D2-4564-9B3D-D3A1CEBF60AF}" type="pres">
      <dgm:prSet presAssocID="{1E358844-422A-49A1-9779-D604696F764A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EA9FF-6DEA-4F98-8CFF-36B135A06022}" type="pres">
      <dgm:prSet presAssocID="{B03B8EFB-9215-4190-B368-AD6AC1504BCF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2B600E03-1209-4605-AC87-42E1ADA68D01}" type="pres">
      <dgm:prSet presAssocID="{CA9BB4D4-F65B-46B1-A90E-941D8F73EB85}" presName="compNode" presStyleCnt="0"/>
      <dgm:spPr/>
      <dgm:t>
        <a:bodyPr/>
        <a:lstStyle/>
        <a:p>
          <a:endParaRPr lang="ru-RU"/>
        </a:p>
      </dgm:t>
    </dgm:pt>
    <dgm:pt modelId="{59C2EF01-D32F-41CB-8015-24ABB7F954E2}" type="pres">
      <dgm:prSet presAssocID="{CA9BB4D4-F65B-46B1-A90E-941D8F73EB85}" presName="dummyConnPt" presStyleCnt="0"/>
      <dgm:spPr/>
      <dgm:t>
        <a:bodyPr/>
        <a:lstStyle/>
        <a:p>
          <a:endParaRPr lang="ru-RU"/>
        </a:p>
      </dgm:t>
    </dgm:pt>
    <dgm:pt modelId="{D6E05C86-370A-4CF3-8EF3-52F51CAA1E73}" type="pres">
      <dgm:prSet presAssocID="{CA9BB4D4-F65B-46B1-A90E-941D8F73EB8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56BFBC-4E2F-4664-B831-956D763A74FB}" type="pres">
      <dgm:prSet presAssocID="{4FFD83C1-D55D-4CEF-9586-81ECD08A0648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608B33AF-DC70-48A2-851C-AF272277F8E8}" type="pres">
      <dgm:prSet presAssocID="{CB38E035-BEAE-4FD3-81DB-56658624D123}" presName="compNode" presStyleCnt="0"/>
      <dgm:spPr/>
      <dgm:t>
        <a:bodyPr/>
        <a:lstStyle/>
        <a:p>
          <a:endParaRPr lang="ru-RU"/>
        </a:p>
      </dgm:t>
    </dgm:pt>
    <dgm:pt modelId="{E330A970-05D9-4831-9820-3A7FD0FA0EAA}" type="pres">
      <dgm:prSet presAssocID="{CB38E035-BEAE-4FD3-81DB-56658624D123}" presName="dummyConnPt" presStyleCnt="0"/>
      <dgm:spPr/>
      <dgm:t>
        <a:bodyPr/>
        <a:lstStyle/>
        <a:p>
          <a:endParaRPr lang="ru-RU"/>
        </a:p>
      </dgm:t>
    </dgm:pt>
    <dgm:pt modelId="{31B94DBC-5FF6-4002-97BC-FBD7ACA554AB}" type="pres">
      <dgm:prSet presAssocID="{CB38E035-BEAE-4FD3-81DB-56658624D123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0A1DDB-5872-4CE2-90B3-7844CCB25276}" type="presOf" srcId="{3332B461-A128-4474-BBCF-69D4C2DCD1AA}" destId="{D9CA4D19-F0D8-421C-9AFE-5F1F6B7C354A}" srcOrd="0" destOrd="0" presId="urn:microsoft.com/office/officeart/2005/8/layout/bProcess4"/>
    <dgm:cxn modelId="{9A38AE69-84BA-4C9C-B2E8-FBF403F80A52}" type="presOf" srcId="{18F7A347-C3D2-4F96-BE1F-4C349581D969}" destId="{7E13C3A8-1230-437A-8ACC-B50B90516A53}" srcOrd="0" destOrd="0" presId="urn:microsoft.com/office/officeart/2005/8/layout/bProcess4"/>
    <dgm:cxn modelId="{9EE8E5F6-DAA4-4A03-A316-65FDE7A6410F}" srcId="{E70103DA-94F5-4B66-B094-B13CEC04DB46}" destId="{07714227-1008-41AB-9DB5-5C690A9E8CC5}" srcOrd="5" destOrd="0" parTransId="{47237259-1FB7-4653-8ACB-44D39C87E585}" sibTransId="{86B2CB47-3BA9-4445-89DB-50846DEBDE55}"/>
    <dgm:cxn modelId="{11A3EAFE-F383-4511-8129-595D739D5F65}" type="presOf" srcId="{CB38E035-BEAE-4FD3-81DB-56658624D123}" destId="{31B94DBC-5FF6-4002-97BC-FBD7ACA554AB}" srcOrd="0" destOrd="0" presId="urn:microsoft.com/office/officeart/2005/8/layout/bProcess4"/>
    <dgm:cxn modelId="{858E0DFD-B274-4363-A0E1-CCA41D9E7299}" srcId="{E70103DA-94F5-4B66-B094-B13CEC04DB46}" destId="{5F40947E-A800-4A73-89B7-B645CEC59071}" srcOrd="1" destOrd="0" parTransId="{1580C277-090D-455B-8748-42D372CEB1CF}" sibTransId="{8B8C2E6A-B8DA-43AD-87FB-D7342BD3D78F}"/>
    <dgm:cxn modelId="{2DF9FB82-2E7D-450A-8C91-DFA72AF69022}" srcId="{E70103DA-94F5-4B66-B094-B13CEC04DB46}" destId="{CA9BB4D4-F65B-46B1-A90E-941D8F73EB85}" srcOrd="7" destOrd="0" parTransId="{0E85D16B-2BA6-455C-BC81-3D0B8E65A403}" sibTransId="{4FFD83C1-D55D-4CEF-9586-81ECD08A0648}"/>
    <dgm:cxn modelId="{3688EFB4-DDBD-4EDE-859F-2019A91FC7E1}" type="presOf" srcId="{86B2CB47-3BA9-4445-89DB-50846DEBDE55}" destId="{36425879-0EE9-48D5-B70D-340C373A6656}" srcOrd="0" destOrd="0" presId="urn:microsoft.com/office/officeart/2005/8/layout/bProcess4"/>
    <dgm:cxn modelId="{B5C7244C-F392-4877-AEA0-AD1BF6D84B67}" type="presOf" srcId="{E70103DA-94F5-4B66-B094-B13CEC04DB46}" destId="{1A29E1A5-3A32-40B5-8477-FAD1C42CE37F}" srcOrd="0" destOrd="0" presId="urn:microsoft.com/office/officeart/2005/8/layout/bProcess4"/>
    <dgm:cxn modelId="{784AF720-71BD-4F66-8E5C-04F2B3007F03}" type="presOf" srcId="{7B9ADD23-EA16-461C-9D16-5B19CCA23247}" destId="{D88AEFD4-90E7-4918-BDA8-1E8F4D9E26FE}" srcOrd="0" destOrd="0" presId="urn:microsoft.com/office/officeart/2005/8/layout/bProcess4"/>
    <dgm:cxn modelId="{F1869D2B-7287-4B45-8664-CCBBB75EC183}" srcId="{E70103DA-94F5-4B66-B094-B13CEC04DB46}" destId="{1E358844-422A-49A1-9779-D604696F764A}" srcOrd="6" destOrd="0" parTransId="{005EA13D-1E46-406E-8705-538639EDC3ED}" sibTransId="{B03B8EFB-9215-4190-B368-AD6AC1504BCF}"/>
    <dgm:cxn modelId="{F1D420DA-0668-4DD2-AF24-466693DBFD0B}" type="presOf" srcId="{B03B8EFB-9215-4190-B368-AD6AC1504BCF}" destId="{63EEA9FF-6DEA-4F98-8CFF-36B135A06022}" srcOrd="0" destOrd="0" presId="urn:microsoft.com/office/officeart/2005/8/layout/bProcess4"/>
    <dgm:cxn modelId="{60F23AB3-1AAA-494E-9A20-056A202B1E65}" type="presOf" srcId="{65CA6DA5-FC06-44FA-B112-D22C8E67516F}" destId="{B8706B03-A228-4A60-8594-462447674139}" srcOrd="0" destOrd="0" presId="urn:microsoft.com/office/officeart/2005/8/layout/bProcess4"/>
    <dgm:cxn modelId="{E787FF67-1A43-4865-8898-7F70FEAE4025}" type="presOf" srcId="{1E358844-422A-49A1-9779-D604696F764A}" destId="{4361A91B-49D2-4564-9B3D-D3A1CEBF60AF}" srcOrd="0" destOrd="0" presId="urn:microsoft.com/office/officeart/2005/8/layout/bProcess4"/>
    <dgm:cxn modelId="{EE587135-9E07-4DD7-A81B-E437BB122DA6}" type="presOf" srcId="{4FFD83C1-D55D-4CEF-9586-81ECD08A0648}" destId="{5656BFBC-4E2F-4664-B831-956D763A74FB}" srcOrd="0" destOrd="0" presId="urn:microsoft.com/office/officeart/2005/8/layout/bProcess4"/>
    <dgm:cxn modelId="{561748B1-253B-4C9C-9ECE-DACA722755E4}" srcId="{E70103DA-94F5-4B66-B094-B13CEC04DB46}" destId="{CB38E035-BEAE-4FD3-81DB-56658624D123}" srcOrd="8" destOrd="0" parTransId="{6208A05E-5DDB-41A0-AFE3-565A65558B63}" sibTransId="{20B70AD8-7989-4E24-A70E-B3E879A8F949}"/>
    <dgm:cxn modelId="{74A04CC7-BD87-47B7-8042-180B45726665}" type="presOf" srcId="{07714227-1008-41AB-9DB5-5C690A9E8CC5}" destId="{15B6178A-7415-4F42-A5FA-D68AB265FC1F}" srcOrd="0" destOrd="0" presId="urn:microsoft.com/office/officeart/2005/8/layout/bProcess4"/>
    <dgm:cxn modelId="{DB3D7590-DFF9-4BC4-A872-E6313B3781BE}" type="presOf" srcId="{EDB56A1E-78A0-4AE3-9AD8-D7211AD18A50}" destId="{E89FE982-89A9-42A7-8D0B-5C193A4D1F3F}" srcOrd="0" destOrd="0" presId="urn:microsoft.com/office/officeart/2005/8/layout/bProcess4"/>
    <dgm:cxn modelId="{BF38A668-C8FB-4BD7-8B0C-8FFD48C5857C}" type="presOf" srcId="{01D29A40-E035-4641-98C3-CC59180EB9E6}" destId="{454E151D-636C-4A25-A2DC-6A99BDB5A747}" srcOrd="0" destOrd="0" presId="urn:microsoft.com/office/officeart/2005/8/layout/bProcess4"/>
    <dgm:cxn modelId="{7C1757FB-9592-4D76-90BC-A0F47BF594D1}" type="presOf" srcId="{DE3ED5E0-2945-4AEB-BA5C-00C4A8C01F7E}" destId="{D66A7EFD-FE91-4F3F-B282-E98F4A2354C2}" srcOrd="0" destOrd="0" presId="urn:microsoft.com/office/officeart/2005/8/layout/bProcess4"/>
    <dgm:cxn modelId="{9B561A24-0635-4622-AD58-F53E32AA9FAB}" type="presOf" srcId="{CE2A9796-5063-4216-9AB6-363FD628DC18}" destId="{AF110838-3CB0-4211-A439-AB89EB1E2135}" srcOrd="0" destOrd="0" presId="urn:microsoft.com/office/officeart/2005/8/layout/bProcess4"/>
    <dgm:cxn modelId="{2A86C3F6-0C12-446D-8635-C59B381613AA}" srcId="{E70103DA-94F5-4B66-B094-B13CEC04DB46}" destId="{7B9ADD23-EA16-461C-9D16-5B19CCA23247}" srcOrd="4" destOrd="0" parTransId="{68F84E75-6C1A-40F1-92BB-E2777CDF62AB}" sibTransId="{CE2A9796-5063-4216-9AB6-363FD628DC18}"/>
    <dgm:cxn modelId="{ED6754C1-0282-4D23-8BAF-103AF8C21A8B}" srcId="{E70103DA-94F5-4B66-B094-B13CEC04DB46}" destId="{65CA6DA5-FC06-44FA-B112-D22C8E67516F}" srcOrd="3" destOrd="0" parTransId="{E8FA9C27-A67F-4EA7-A418-471D451D01A4}" sibTransId="{18F7A347-C3D2-4F96-BE1F-4C349581D969}"/>
    <dgm:cxn modelId="{A99BF49B-C73C-422F-9E1F-F027CB81A8B5}" srcId="{E70103DA-94F5-4B66-B094-B13CEC04DB46}" destId="{3332B461-A128-4474-BBCF-69D4C2DCD1AA}" srcOrd="2" destOrd="0" parTransId="{FD389098-2FFA-42DD-96D0-AC0BCBDC258B}" sibTransId="{01D29A40-E035-4641-98C3-CC59180EB9E6}"/>
    <dgm:cxn modelId="{D1B90856-BF88-4D62-BF82-570E1D6D4CC5}" srcId="{E70103DA-94F5-4B66-B094-B13CEC04DB46}" destId="{DE3ED5E0-2945-4AEB-BA5C-00C4A8C01F7E}" srcOrd="0" destOrd="0" parTransId="{D6F8BB72-3420-48F4-BE0A-23C4302B8CFB}" sibTransId="{EDB56A1E-78A0-4AE3-9AD8-D7211AD18A50}"/>
    <dgm:cxn modelId="{EA139A72-7153-4353-BA08-A740AE7C0D68}" type="presOf" srcId="{CA9BB4D4-F65B-46B1-A90E-941D8F73EB85}" destId="{D6E05C86-370A-4CF3-8EF3-52F51CAA1E73}" srcOrd="0" destOrd="0" presId="urn:microsoft.com/office/officeart/2005/8/layout/bProcess4"/>
    <dgm:cxn modelId="{377E40CD-88CA-4528-8257-E3CBA1D81874}" type="presOf" srcId="{5F40947E-A800-4A73-89B7-B645CEC59071}" destId="{12EB2C60-CA67-45D4-8191-11C1DAA3F4BA}" srcOrd="0" destOrd="0" presId="urn:microsoft.com/office/officeart/2005/8/layout/bProcess4"/>
    <dgm:cxn modelId="{CE8F88EA-07B2-43A4-A44D-A72B2587AFC6}" type="presOf" srcId="{8B8C2E6A-B8DA-43AD-87FB-D7342BD3D78F}" destId="{E8B508EC-41C4-45D3-BE53-CB7FB75505C9}" srcOrd="0" destOrd="0" presId="urn:microsoft.com/office/officeart/2005/8/layout/bProcess4"/>
    <dgm:cxn modelId="{06368541-7189-4ED2-9C81-C806726BD70E}" type="presParOf" srcId="{1A29E1A5-3A32-40B5-8477-FAD1C42CE37F}" destId="{7B8C4BDA-4D79-40A7-8D20-6842261FFAD7}" srcOrd="0" destOrd="0" presId="urn:microsoft.com/office/officeart/2005/8/layout/bProcess4"/>
    <dgm:cxn modelId="{2997DE1F-65BF-4A8B-862E-D64FF84CFAD1}" type="presParOf" srcId="{7B8C4BDA-4D79-40A7-8D20-6842261FFAD7}" destId="{62A43631-7972-47E0-A60E-C4C8BC0860DD}" srcOrd="0" destOrd="0" presId="urn:microsoft.com/office/officeart/2005/8/layout/bProcess4"/>
    <dgm:cxn modelId="{0AF86D06-D270-46D7-92CD-0DDC5D79058A}" type="presParOf" srcId="{7B8C4BDA-4D79-40A7-8D20-6842261FFAD7}" destId="{D66A7EFD-FE91-4F3F-B282-E98F4A2354C2}" srcOrd="1" destOrd="0" presId="urn:microsoft.com/office/officeart/2005/8/layout/bProcess4"/>
    <dgm:cxn modelId="{5C4DCC34-9777-465A-846A-EB738135720E}" type="presParOf" srcId="{1A29E1A5-3A32-40B5-8477-FAD1C42CE37F}" destId="{E89FE982-89A9-42A7-8D0B-5C193A4D1F3F}" srcOrd="1" destOrd="0" presId="urn:microsoft.com/office/officeart/2005/8/layout/bProcess4"/>
    <dgm:cxn modelId="{A8B26EFA-3CCE-4DD5-A440-03E9831DA8BE}" type="presParOf" srcId="{1A29E1A5-3A32-40B5-8477-FAD1C42CE37F}" destId="{6E406BC1-AC6E-4B42-87C9-7E45266FE37D}" srcOrd="2" destOrd="0" presId="urn:microsoft.com/office/officeart/2005/8/layout/bProcess4"/>
    <dgm:cxn modelId="{BD4E8F4E-5A60-4034-9432-6DE2569327D2}" type="presParOf" srcId="{6E406BC1-AC6E-4B42-87C9-7E45266FE37D}" destId="{607AC23E-0284-408F-8525-0BC1B80FDE2C}" srcOrd="0" destOrd="0" presId="urn:microsoft.com/office/officeart/2005/8/layout/bProcess4"/>
    <dgm:cxn modelId="{7D587ADB-BD69-428E-8BBC-9B16C3FB386A}" type="presParOf" srcId="{6E406BC1-AC6E-4B42-87C9-7E45266FE37D}" destId="{12EB2C60-CA67-45D4-8191-11C1DAA3F4BA}" srcOrd="1" destOrd="0" presId="urn:microsoft.com/office/officeart/2005/8/layout/bProcess4"/>
    <dgm:cxn modelId="{2CA491A8-BD58-47A2-BD4A-22571EF8529C}" type="presParOf" srcId="{1A29E1A5-3A32-40B5-8477-FAD1C42CE37F}" destId="{E8B508EC-41C4-45D3-BE53-CB7FB75505C9}" srcOrd="3" destOrd="0" presId="urn:microsoft.com/office/officeart/2005/8/layout/bProcess4"/>
    <dgm:cxn modelId="{7A374568-A58E-4DBA-9F4D-C48E2C08B20A}" type="presParOf" srcId="{1A29E1A5-3A32-40B5-8477-FAD1C42CE37F}" destId="{8D44AD58-058F-434E-8997-6C67CB9172A9}" srcOrd="4" destOrd="0" presId="urn:microsoft.com/office/officeart/2005/8/layout/bProcess4"/>
    <dgm:cxn modelId="{ECCC1D65-48E1-4B89-AD32-40F25083CFDE}" type="presParOf" srcId="{8D44AD58-058F-434E-8997-6C67CB9172A9}" destId="{F69DE26D-F002-460E-AC5C-55DABBCE3EAC}" srcOrd="0" destOrd="0" presId="urn:microsoft.com/office/officeart/2005/8/layout/bProcess4"/>
    <dgm:cxn modelId="{B19EBFB0-E8EC-495A-9347-9BC94365047A}" type="presParOf" srcId="{8D44AD58-058F-434E-8997-6C67CB9172A9}" destId="{D9CA4D19-F0D8-421C-9AFE-5F1F6B7C354A}" srcOrd="1" destOrd="0" presId="urn:microsoft.com/office/officeart/2005/8/layout/bProcess4"/>
    <dgm:cxn modelId="{3085E1AD-D795-4D12-8127-B58B7E8157B4}" type="presParOf" srcId="{1A29E1A5-3A32-40B5-8477-FAD1C42CE37F}" destId="{454E151D-636C-4A25-A2DC-6A99BDB5A747}" srcOrd="5" destOrd="0" presId="urn:microsoft.com/office/officeart/2005/8/layout/bProcess4"/>
    <dgm:cxn modelId="{F4F45EBC-F9A7-4AC2-B58D-BF5BA775F158}" type="presParOf" srcId="{1A29E1A5-3A32-40B5-8477-FAD1C42CE37F}" destId="{3716D6D0-FE8B-43AD-A8F2-506CA7D0A70D}" srcOrd="6" destOrd="0" presId="urn:microsoft.com/office/officeart/2005/8/layout/bProcess4"/>
    <dgm:cxn modelId="{8D672A74-A1EA-4333-9E05-9CC65BB685E2}" type="presParOf" srcId="{3716D6D0-FE8B-43AD-A8F2-506CA7D0A70D}" destId="{D7467F0B-ACAB-4500-8F57-9AA72F4F8574}" srcOrd="0" destOrd="0" presId="urn:microsoft.com/office/officeart/2005/8/layout/bProcess4"/>
    <dgm:cxn modelId="{BFF11509-AB07-40C1-832C-3A66DCDA0914}" type="presParOf" srcId="{3716D6D0-FE8B-43AD-A8F2-506CA7D0A70D}" destId="{B8706B03-A228-4A60-8594-462447674139}" srcOrd="1" destOrd="0" presId="urn:microsoft.com/office/officeart/2005/8/layout/bProcess4"/>
    <dgm:cxn modelId="{FB7F052A-E037-4C0E-9240-EF8CAB55D658}" type="presParOf" srcId="{1A29E1A5-3A32-40B5-8477-FAD1C42CE37F}" destId="{7E13C3A8-1230-437A-8ACC-B50B90516A53}" srcOrd="7" destOrd="0" presId="urn:microsoft.com/office/officeart/2005/8/layout/bProcess4"/>
    <dgm:cxn modelId="{D647376B-B0F9-433D-8DFD-3B71BA98A99F}" type="presParOf" srcId="{1A29E1A5-3A32-40B5-8477-FAD1C42CE37F}" destId="{4D41AC2B-D7B0-4C95-9356-A53E36FDBEC2}" srcOrd="8" destOrd="0" presId="urn:microsoft.com/office/officeart/2005/8/layout/bProcess4"/>
    <dgm:cxn modelId="{D5A4355D-CFB3-45BE-B8D9-5B9E08F16989}" type="presParOf" srcId="{4D41AC2B-D7B0-4C95-9356-A53E36FDBEC2}" destId="{57274BD2-A478-404C-A3AA-C522F7C000E8}" srcOrd="0" destOrd="0" presId="urn:microsoft.com/office/officeart/2005/8/layout/bProcess4"/>
    <dgm:cxn modelId="{AC7CA456-3781-4FA3-B19B-535083890A48}" type="presParOf" srcId="{4D41AC2B-D7B0-4C95-9356-A53E36FDBEC2}" destId="{D88AEFD4-90E7-4918-BDA8-1E8F4D9E26FE}" srcOrd="1" destOrd="0" presId="urn:microsoft.com/office/officeart/2005/8/layout/bProcess4"/>
    <dgm:cxn modelId="{D76A8758-315C-4B34-B3BC-001C1AC77085}" type="presParOf" srcId="{1A29E1A5-3A32-40B5-8477-FAD1C42CE37F}" destId="{AF110838-3CB0-4211-A439-AB89EB1E2135}" srcOrd="9" destOrd="0" presId="urn:microsoft.com/office/officeart/2005/8/layout/bProcess4"/>
    <dgm:cxn modelId="{35C3738B-CD82-40BB-A631-91941EF5164A}" type="presParOf" srcId="{1A29E1A5-3A32-40B5-8477-FAD1C42CE37F}" destId="{125981E1-3A8F-4C7A-BFBE-66789B9462F9}" srcOrd="10" destOrd="0" presId="urn:microsoft.com/office/officeart/2005/8/layout/bProcess4"/>
    <dgm:cxn modelId="{DF94CE85-DC21-4F60-A7F8-20113D8EB6AF}" type="presParOf" srcId="{125981E1-3A8F-4C7A-BFBE-66789B9462F9}" destId="{B6425AEA-BC72-4231-AFC5-49FADD852A5C}" srcOrd="0" destOrd="0" presId="urn:microsoft.com/office/officeart/2005/8/layout/bProcess4"/>
    <dgm:cxn modelId="{D361F7D1-F087-40F6-AD32-172C2BD7DD86}" type="presParOf" srcId="{125981E1-3A8F-4C7A-BFBE-66789B9462F9}" destId="{15B6178A-7415-4F42-A5FA-D68AB265FC1F}" srcOrd="1" destOrd="0" presId="urn:microsoft.com/office/officeart/2005/8/layout/bProcess4"/>
    <dgm:cxn modelId="{56299301-E8D5-4140-A659-47CB70BAD4A3}" type="presParOf" srcId="{1A29E1A5-3A32-40B5-8477-FAD1C42CE37F}" destId="{36425879-0EE9-48D5-B70D-340C373A6656}" srcOrd="11" destOrd="0" presId="urn:microsoft.com/office/officeart/2005/8/layout/bProcess4"/>
    <dgm:cxn modelId="{08039C3F-2526-443C-A3E0-164A33B89708}" type="presParOf" srcId="{1A29E1A5-3A32-40B5-8477-FAD1C42CE37F}" destId="{B2219AD8-1009-4B99-871D-80522A235419}" srcOrd="12" destOrd="0" presId="urn:microsoft.com/office/officeart/2005/8/layout/bProcess4"/>
    <dgm:cxn modelId="{2C8940DB-C1C0-478E-803D-303CA62D9ED8}" type="presParOf" srcId="{B2219AD8-1009-4B99-871D-80522A235419}" destId="{E440E700-6750-4DF7-835B-018BD40B407D}" srcOrd="0" destOrd="0" presId="urn:microsoft.com/office/officeart/2005/8/layout/bProcess4"/>
    <dgm:cxn modelId="{C2499B0D-FB64-4E4D-9E5D-AB515850B5D6}" type="presParOf" srcId="{B2219AD8-1009-4B99-871D-80522A235419}" destId="{4361A91B-49D2-4564-9B3D-D3A1CEBF60AF}" srcOrd="1" destOrd="0" presId="urn:microsoft.com/office/officeart/2005/8/layout/bProcess4"/>
    <dgm:cxn modelId="{0EEA88C8-690E-4981-BDAA-ADAE263459F6}" type="presParOf" srcId="{1A29E1A5-3A32-40B5-8477-FAD1C42CE37F}" destId="{63EEA9FF-6DEA-4F98-8CFF-36B135A06022}" srcOrd="13" destOrd="0" presId="urn:microsoft.com/office/officeart/2005/8/layout/bProcess4"/>
    <dgm:cxn modelId="{28F4115E-6CC3-4384-B9D0-41E06CC39E26}" type="presParOf" srcId="{1A29E1A5-3A32-40B5-8477-FAD1C42CE37F}" destId="{2B600E03-1209-4605-AC87-42E1ADA68D01}" srcOrd="14" destOrd="0" presId="urn:microsoft.com/office/officeart/2005/8/layout/bProcess4"/>
    <dgm:cxn modelId="{76D98CBC-C69B-434E-8C99-2842F9151D64}" type="presParOf" srcId="{2B600E03-1209-4605-AC87-42E1ADA68D01}" destId="{59C2EF01-D32F-41CB-8015-24ABB7F954E2}" srcOrd="0" destOrd="0" presId="urn:microsoft.com/office/officeart/2005/8/layout/bProcess4"/>
    <dgm:cxn modelId="{7DC3C564-1F31-4209-9203-A78E225D7808}" type="presParOf" srcId="{2B600E03-1209-4605-AC87-42E1ADA68D01}" destId="{D6E05C86-370A-4CF3-8EF3-52F51CAA1E73}" srcOrd="1" destOrd="0" presId="urn:microsoft.com/office/officeart/2005/8/layout/bProcess4"/>
    <dgm:cxn modelId="{151D7DF9-65A5-4F78-BA81-9E9919AE5F13}" type="presParOf" srcId="{1A29E1A5-3A32-40B5-8477-FAD1C42CE37F}" destId="{5656BFBC-4E2F-4664-B831-956D763A74FB}" srcOrd="15" destOrd="0" presId="urn:microsoft.com/office/officeart/2005/8/layout/bProcess4"/>
    <dgm:cxn modelId="{43361ABF-D0B3-40CB-9126-538A37114979}" type="presParOf" srcId="{1A29E1A5-3A32-40B5-8477-FAD1C42CE37F}" destId="{608B33AF-DC70-48A2-851C-AF272277F8E8}" srcOrd="16" destOrd="0" presId="urn:microsoft.com/office/officeart/2005/8/layout/bProcess4"/>
    <dgm:cxn modelId="{4105313E-8964-4A41-B9DB-FFABED843461}" type="presParOf" srcId="{608B33AF-DC70-48A2-851C-AF272277F8E8}" destId="{E330A970-05D9-4831-9820-3A7FD0FA0EAA}" srcOrd="0" destOrd="0" presId="urn:microsoft.com/office/officeart/2005/8/layout/bProcess4"/>
    <dgm:cxn modelId="{4180F5FC-9D93-4CB9-BAC5-5A74738CB24E}" type="presParOf" srcId="{608B33AF-DC70-48A2-851C-AF272277F8E8}" destId="{31B94DBC-5FF6-4002-97BC-FBD7ACA554A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7356A5-7524-466E-A725-236427C492E0}">
      <dsp:nvSpPr>
        <dsp:cNvPr id="0" name=""/>
        <dsp:cNvSpPr/>
      </dsp:nvSpPr>
      <dsp:spPr>
        <a:xfrm>
          <a:off x="105" y="287227"/>
          <a:ext cx="3088366" cy="1016951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Подготовительный этап</a:t>
          </a:r>
        </a:p>
      </dsp:txBody>
      <dsp:txXfrm>
        <a:off x="508581" y="287227"/>
        <a:ext cx="2071415" cy="1016951"/>
      </dsp:txXfrm>
    </dsp:sp>
    <dsp:sp modelId="{EB8B8C98-DC3C-427A-9764-8EF2C9F53622}">
      <dsp:nvSpPr>
        <dsp:cNvPr id="0" name=""/>
        <dsp:cNvSpPr/>
      </dsp:nvSpPr>
      <dsp:spPr>
        <a:xfrm>
          <a:off x="2806664" y="271075"/>
          <a:ext cx="2558162" cy="102326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Подготовка и проведение </a:t>
          </a:r>
          <a:r>
            <a: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виртуальной экскурсии</a:t>
          </a:r>
        </a:p>
      </dsp:txBody>
      <dsp:txXfrm>
        <a:off x="3318296" y="271075"/>
        <a:ext cx="1534898" cy="1023264"/>
      </dsp:txXfrm>
    </dsp:sp>
    <dsp:sp modelId="{E4345D12-9ADA-446E-BC61-2DAA97EB6844}">
      <dsp:nvSpPr>
        <dsp:cNvPr id="0" name=""/>
        <dsp:cNvSpPr/>
      </dsp:nvSpPr>
      <dsp:spPr>
        <a:xfrm>
          <a:off x="5135001" y="284071"/>
          <a:ext cx="2558162" cy="1023264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latin typeface="Times New Roman" panose="02020603050405020304" pitchFamily="18" charset="0"/>
              <a:cs typeface="Times New Roman" panose="02020603050405020304" pitchFamily="18" charset="0"/>
            </a:rPr>
            <a:t>Подведение итогов</a:t>
          </a:r>
        </a:p>
      </dsp:txBody>
      <dsp:txXfrm>
        <a:off x="5646633" y="284071"/>
        <a:ext cx="1534898" cy="10232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9FE982-89A9-42A7-8D0B-5C193A4D1F3F}">
      <dsp:nvSpPr>
        <dsp:cNvPr id="0" name=""/>
        <dsp:cNvSpPr/>
      </dsp:nvSpPr>
      <dsp:spPr>
        <a:xfrm rot="5400000">
          <a:off x="106780" y="845642"/>
          <a:ext cx="1319479" cy="159385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6A7EFD-FE91-4F3F-B282-E98F4A2354C2}">
      <dsp:nvSpPr>
        <dsp:cNvPr id="0" name=""/>
        <dsp:cNvSpPr/>
      </dsp:nvSpPr>
      <dsp:spPr>
        <a:xfrm>
          <a:off x="407960" y="71"/>
          <a:ext cx="1770954" cy="1062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Цели и задачи</a:t>
          </a:r>
        </a:p>
      </dsp:txBody>
      <dsp:txXfrm>
        <a:off x="439082" y="31193"/>
        <a:ext cx="1708710" cy="1000328"/>
      </dsp:txXfrm>
    </dsp:sp>
    <dsp:sp modelId="{E8B508EC-41C4-45D3-BE53-CB7FB75505C9}">
      <dsp:nvSpPr>
        <dsp:cNvPr id="0" name=""/>
        <dsp:cNvSpPr/>
      </dsp:nvSpPr>
      <dsp:spPr>
        <a:xfrm rot="5400000">
          <a:off x="106780" y="2173858"/>
          <a:ext cx="1319479" cy="159385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EB2C60-CA67-45D4-8191-11C1DAA3F4BA}">
      <dsp:nvSpPr>
        <dsp:cNvPr id="0" name=""/>
        <dsp:cNvSpPr/>
      </dsp:nvSpPr>
      <dsp:spPr>
        <a:xfrm>
          <a:off x="407960" y="1328287"/>
          <a:ext cx="1770954" cy="1062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Тема</a:t>
          </a:r>
        </a:p>
      </dsp:txBody>
      <dsp:txXfrm>
        <a:off x="439082" y="1359409"/>
        <a:ext cx="1708710" cy="1000328"/>
      </dsp:txXfrm>
    </dsp:sp>
    <dsp:sp modelId="{454E151D-636C-4A25-A2DC-6A99BDB5A747}">
      <dsp:nvSpPr>
        <dsp:cNvPr id="0" name=""/>
        <dsp:cNvSpPr/>
      </dsp:nvSpPr>
      <dsp:spPr>
        <a:xfrm>
          <a:off x="770888" y="2837966"/>
          <a:ext cx="2346633" cy="159385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CA4D19-F0D8-421C-9AFE-5F1F6B7C354A}">
      <dsp:nvSpPr>
        <dsp:cNvPr id="0" name=""/>
        <dsp:cNvSpPr/>
      </dsp:nvSpPr>
      <dsp:spPr>
        <a:xfrm>
          <a:off x="407960" y="2656502"/>
          <a:ext cx="1770954" cy="1062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Литература</a:t>
          </a:r>
        </a:p>
      </dsp:txBody>
      <dsp:txXfrm>
        <a:off x="439082" y="2687624"/>
        <a:ext cx="1708710" cy="1000328"/>
      </dsp:txXfrm>
    </dsp:sp>
    <dsp:sp modelId="{7E13C3A8-1230-437A-8ACC-B50B90516A53}">
      <dsp:nvSpPr>
        <dsp:cNvPr id="0" name=""/>
        <dsp:cNvSpPr/>
      </dsp:nvSpPr>
      <dsp:spPr>
        <a:xfrm rot="16200000">
          <a:off x="2462149" y="2173858"/>
          <a:ext cx="1319479" cy="159385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706B03-A228-4A60-8594-462447674139}">
      <dsp:nvSpPr>
        <dsp:cNvPr id="0" name=""/>
        <dsp:cNvSpPr/>
      </dsp:nvSpPr>
      <dsp:spPr>
        <a:xfrm>
          <a:off x="2763330" y="2656502"/>
          <a:ext cx="1770954" cy="1062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Материал</a:t>
          </a:r>
        </a:p>
      </dsp:txBody>
      <dsp:txXfrm>
        <a:off x="2794452" y="2687624"/>
        <a:ext cx="1708710" cy="1000328"/>
      </dsp:txXfrm>
    </dsp:sp>
    <dsp:sp modelId="{AF110838-3CB0-4211-A439-AB89EB1E2135}">
      <dsp:nvSpPr>
        <dsp:cNvPr id="0" name=""/>
        <dsp:cNvSpPr/>
      </dsp:nvSpPr>
      <dsp:spPr>
        <a:xfrm rot="16200000">
          <a:off x="2462149" y="845642"/>
          <a:ext cx="1319479" cy="159385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8AEFD4-90E7-4918-BDA8-1E8F4D9E26FE}">
      <dsp:nvSpPr>
        <dsp:cNvPr id="0" name=""/>
        <dsp:cNvSpPr/>
      </dsp:nvSpPr>
      <dsp:spPr>
        <a:xfrm>
          <a:off x="2763330" y="1328287"/>
          <a:ext cx="1770954" cy="1062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Экскурсионные обьекты</a:t>
          </a:r>
        </a:p>
      </dsp:txBody>
      <dsp:txXfrm>
        <a:off x="2794452" y="1359409"/>
        <a:ext cx="1708710" cy="1000328"/>
      </dsp:txXfrm>
    </dsp:sp>
    <dsp:sp modelId="{36425879-0EE9-48D5-B70D-340C373A6656}">
      <dsp:nvSpPr>
        <dsp:cNvPr id="0" name=""/>
        <dsp:cNvSpPr/>
      </dsp:nvSpPr>
      <dsp:spPr>
        <a:xfrm>
          <a:off x="3126257" y="181534"/>
          <a:ext cx="2346633" cy="159385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B6178A-7415-4F42-A5FA-D68AB265FC1F}">
      <dsp:nvSpPr>
        <dsp:cNvPr id="0" name=""/>
        <dsp:cNvSpPr/>
      </dsp:nvSpPr>
      <dsp:spPr>
        <a:xfrm>
          <a:off x="2763330" y="71"/>
          <a:ext cx="1770954" cy="1062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Источник экскурсии</a:t>
          </a:r>
        </a:p>
      </dsp:txBody>
      <dsp:txXfrm>
        <a:off x="2794452" y="31193"/>
        <a:ext cx="1708710" cy="1000328"/>
      </dsp:txXfrm>
    </dsp:sp>
    <dsp:sp modelId="{63EEA9FF-6DEA-4F98-8CFF-36B135A06022}">
      <dsp:nvSpPr>
        <dsp:cNvPr id="0" name=""/>
        <dsp:cNvSpPr/>
      </dsp:nvSpPr>
      <dsp:spPr>
        <a:xfrm rot="5400000">
          <a:off x="4817518" y="845642"/>
          <a:ext cx="1319479" cy="159385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61A91B-49D2-4564-9B3D-D3A1CEBF60AF}">
      <dsp:nvSpPr>
        <dsp:cNvPr id="0" name=""/>
        <dsp:cNvSpPr/>
      </dsp:nvSpPr>
      <dsp:spPr>
        <a:xfrm>
          <a:off x="5118699" y="71"/>
          <a:ext cx="1770954" cy="1062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Маршрут </a:t>
          </a:r>
        </a:p>
      </dsp:txBody>
      <dsp:txXfrm>
        <a:off x="5149821" y="31193"/>
        <a:ext cx="1708710" cy="1000328"/>
      </dsp:txXfrm>
    </dsp:sp>
    <dsp:sp modelId="{5656BFBC-4E2F-4664-B831-956D763A74FB}">
      <dsp:nvSpPr>
        <dsp:cNvPr id="0" name=""/>
        <dsp:cNvSpPr/>
      </dsp:nvSpPr>
      <dsp:spPr>
        <a:xfrm rot="5400000">
          <a:off x="4817518" y="2173858"/>
          <a:ext cx="1319479" cy="159385"/>
        </a:xfrm>
        <a:prstGeom prst="rect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E05C86-370A-4CF3-8EF3-52F51CAA1E73}">
      <dsp:nvSpPr>
        <dsp:cNvPr id="0" name=""/>
        <dsp:cNvSpPr/>
      </dsp:nvSpPr>
      <dsp:spPr>
        <a:xfrm>
          <a:off x="5118699" y="1328287"/>
          <a:ext cx="1770954" cy="1062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Текст </a:t>
          </a:r>
        </a:p>
      </dsp:txBody>
      <dsp:txXfrm>
        <a:off x="5149821" y="1359409"/>
        <a:ext cx="1708710" cy="1000328"/>
      </dsp:txXfrm>
    </dsp:sp>
    <dsp:sp modelId="{31B94DBC-5FF6-4002-97BC-FBD7ACA554AB}">
      <dsp:nvSpPr>
        <dsp:cNvPr id="0" name=""/>
        <dsp:cNvSpPr/>
      </dsp:nvSpPr>
      <dsp:spPr>
        <a:xfrm>
          <a:off x="5118699" y="2656502"/>
          <a:ext cx="1770954" cy="106257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latin typeface="Times New Roman" panose="02020603050405020304" pitchFamily="18" charset="0"/>
              <a:cs typeface="Times New Roman" panose="02020603050405020304" pitchFamily="18" charset="0"/>
            </a:rPr>
            <a:t>Показ </a:t>
          </a:r>
        </a:p>
      </dsp:txBody>
      <dsp:txXfrm>
        <a:off x="5149821" y="2687624"/>
        <a:ext cx="1708710" cy="1000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535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234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46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74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286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016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787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55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16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371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80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078A4-3F2C-47CD-BA4A-8C1BDBD31863}" type="datetimeFigureOut">
              <a:rPr lang="ru-RU" smtClean="0"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A117C-839D-4208-BC94-C54FD4BDA7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002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9284" y="211015"/>
            <a:ext cx="10183091" cy="774523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Министерство образования и науки Челябинской области</a:t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ГБПОУ «Челябинский педагогический колледж №1»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3890" y="1884075"/>
            <a:ext cx="9504217" cy="1655762"/>
          </a:xfrm>
        </p:spPr>
        <p:txBody>
          <a:bodyPr>
            <a:normAutofit fontScale="92500"/>
          </a:bodyPr>
          <a:lstStyle/>
          <a:p>
            <a:pPr>
              <a:lnSpc>
                <a:spcPct val="107000"/>
              </a:lnSpc>
            </a:pPr>
            <a:r>
              <a:rPr lang="ru-RU" sz="3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МЕТОДИКА РАЗВИТИЯ ПОЗНАВАТЕЛЬНОЙ АКТИВНОСТИ МЛАДШИХ </a:t>
            </a:r>
            <a:r>
              <a:rPr lang="ru-RU" sz="3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ШКОЛЬНИКОВ </a:t>
            </a:r>
            <a:r>
              <a:rPr lang="ru-RU" sz="3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ИСПОЛЬЗОВАНИЕ ВИРТУАЛЬНЫХ ЭКСКУРСИЙ</a:t>
            </a:r>
            <a:endParaRPr lang="ru-RU" sz="3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758546" y="3539837"/>
            <a:ext cx="41286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301НК группы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Загородняя Анастасия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Шелепова Дарья Александровна, преподаватель МДК 01.08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ысшей квалификационной категории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28307" y="5618018"/>
            <a:ext cx="2535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Челябинск, 2022г.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64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697524" y="409242"/>
            <a:ext cx="10515600" cy="58028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Виртуальная экскурсия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организационная форма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отличающееся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реальной экскурсии виртуальным отображением реально существующих объектов с целью создания условий для самостоятельного наблюдения, сбора необходимых фактов и 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Г.Н. Аквилева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форма обучения, сочетающая рассказ учителя с демонстрацией наглядного материала: фотографий, репродукций, видеофрагментов, аудиозаписей.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Александрова </a:t>
            </a:r>
          </a:p>
        </p:txBody>
      </p:sp>
    </p:spTree>
    <p:extLst>
      <p:ext uri="{BB962C8B-B14F-4D97-AF65-F5344CB8AC3E}">
        <p14:creationId xmlns:p14="http://schemas.microsoft.com/office/powerpoint/2010/main" val="3363735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4655992"/>
              </p:ext>
            </p:extLst>
          </p:nvPr>
        </p:nvGraphicFramePr>
        <p:xfrm>
          <a:off x="864044" y="934383"/>
          <a:ext cx="10321637" cy="4362013"/>
        </p:xfrm>
        <a:graphic>
          <a:graphicData uri="http://schemas.openxmlformats.org/drawingml/2006/table">
            <a:tbl>
              <a:tblPr firstRow="1" firstCol="1" bandRow="1"/>
              <a:tblGrid>
                <a:gridCol w="10321637">
                  <a:extLst>
                    <a:ext uri="{9D8B030D-6E8A-4147-A177-3AD203B41FA5}">
                      <a16:colId xmlns:a16="http://schemas.microsoft.com/office/drawing/2014/main" val="3732060553"/>
                    </a:ext>
                  </a:extLst>
                </a:gridCol>
              </a:tblGrid>
              <a:tr h="20227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ГЛАВА 2. МЕТОДИЧЕСКИЕ ОСНОВЫ ОРГАНИЗАЦИИ ВИРТУАЛЬНЫХ ЭКСКУРСИЙ В НАЧАЛЬНОЙ ШКОЛЕ НА ВНЕКЛАССНЫХ ЗАНЯТИЯХ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536589"/>
                  </a:ext>
                </a:extLst>
              </a:tr>
              <a:tr h="7004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Виртуальные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экскурсии и особенности её применения во внеклассной работе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339693"/>
                  </a:ext>
                </a:extLst>
              </a:tr>
              <a:tr h="163879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Возможности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виртуальных экскурсий как средство развития познавательной активности у младших школьников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5221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632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5018" y="124691"/>
            <a:ext cx="10688782" cy="66363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виртуальных экскурсий: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кругозора, образной информации и обретение аудиовизуального опыта.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и занимательность, которые обеспечивают интерес обучающихся.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многократного воспроизведения.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возвращения к объекту.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детального изучения.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использовать в любое время года.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использования материалов обучающимися находящимися на дистанционном обучении.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 зависимости от погодных условий.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создать свою экскурсию.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использовать уже готовые экскурсии.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использования фрагментированных экскурсий и миниэкскурсий, занимающих определенный этап (фрагмент) урока.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проведения интерактивных экскурсий.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274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6477" y="298938"/>
            <a:ext cx="10527323" cy="582527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подготовки виртуальной экскурсии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11629701"/>
              </p:ext>
            </p:extLst>
          </p:nvPr>
        </p:nvGraphicFramePr>
        <p:xfrm>
          <a:off x="2198077" y="826476"/>
          <a:ext cx="7693269" cy="1591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086309" y="2275879"/>
            <a:ext cx="5609869" cy="6695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  <a:tabLst>
                <a:tab pos="2506980" algn="l"/>
              </a:tabLs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подготовки экскурсии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896010115"/>
              </p:ext>
            </p:extLst>
          </p:nvPr>
        </p:nvGraphicFramePr>
        <p:xfrm>
          <a:off x="2461846" y="3068515"/>
          <a:ext cx="7297615" cy="3719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42348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74785"/>
            <a:ext cx="10515600" cy="570217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показа виртуальной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осмотра;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панорамного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зрительной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реконструкции;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зрительного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сравнения;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зрительной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аналогии.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приемы голосового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сопровождения: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экскурсионной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справки;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характеристики;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комментирования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7890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>
            <a:spLocks noGrp="1"/>
          </p:cNvSpPr>
          <p:nvPr>
            <p:ph type="subTitle" idx="1"/>
          </p:nvPr>
        </p:nvSpPr>
        <p:spPr>
          <a:xfrm>
            <a:off x="448408" y="2425610"/>
            <a:ext cx="11416146" cy="2023297"/>
          </a:xfrm>
        </p:spPr>
        <p:txBody>
          <a:bodyPr>
            <a:normAutofit fontScale="975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проведения виртуальной экскурсии взаимодействие педагога и детей характеризуется преобладанием инициативы и активности самих школьников, педагог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организации работы, побуждая детей к самостоятельному поиску, исследованию.</a:t>
            </a:r>
          </a:p>
        </p:txBody>
      </p:sp>
    </p:spTree>
    <p:extLst>
      <p:ext uri="{BB962C8B-B14F-4D97-AF65-F5344CB8AC3E}">
        <p14:creationId xmlns:p14="http://schemas.microsoft.com/office/powerpoint/2010/main" val="2789324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921327" y="2355273"/>
            <a:ext cx="10515600" cy="4112636"/>
          </a:xfrm>
        </p:spPr>
        <p:txBody>
          <a:bodyPr>
            <a:normAutofit fontScale="97500"/>
          </a:bodyPr>
          <a:lstStyle/>
          <a:p>
            <a:pPr marL="0" indent="0" algn="ctr">
              <a:lnSpc>
                <a:spcPct val="107000"/>
              </a:lnSpc>
              <a:buNone/>
            </a:pPr>
            <a:r>
              <a:rPr lang="ru-RU" sz="33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МЕТОДИКА РАЗВИТИЯ ПОЗНАВАТЕЛЬНОЙ АКТИВНОСТИ МЛАДШИХ </a:t>
            </a:r>
            <a:r>
              <a:rPr lang="ru-RU" sz="33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ШКОЛЬНИКОВ</a:t>
            </a:r>
            <a:r>
              <a:rPr lang="ru-RU" sz="33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3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ЧЕРЕЗ ИСПОЛЬЗОВАНИЕ </a:t>
            </a:r>
            <a:r>
              <a:rPr lang="ru-RU" sz="33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ВИРТУАЛЬНЫХ ЭКСКУРСИЙ</a:t>
            </a:r>
            <a:endParaRPr lang="ru-RU" sz="3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34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9069" y="453046"/>
            <a:ext cx="10829192" cy="2756146"/>
          </a:xfrm>
        </p:spPr>
        <p:txBody>
          <a:bodyPr>
            <a:noAutofit/>
          </a:bodyPr>
          <a:lstStyle/>
          <a:p>
            <a:pPr indent="450215" algn="just">
              <a:lnSpc>
                <a:spcPct val="100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данной темы обусловлена тем,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сегодняшний день образование младших школьников необходимо направлять на развитие познавательной активности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именно в процессе начального обучения закладываются основы навыков обучения, который в дальнейшем становится основным условием непрерывного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этом отношении важным является изучение возможностей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виртуальной экскурсии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средства формирования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познавательной активности во внеклассной 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408" y="3930161"/>
            <a:ext cx="10515600" cy="2189018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Проблемой формирования познавательной активности в психолого- педагогической практике занимались Л.И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Божович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Л.С. Выготский, Н.И.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Гуткина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Д.Б.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др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тех, кто обращался к изучению методики по созданию и использованию виртуальных экскурсий – Г.Н. Аквилева, Е.В. Александрова, Г.М.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Гудалина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Б. Емельянов, З.А.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Клепинина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Е.Ф. Козина, Е.Н. Степанян, Е.А.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Юнина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 </a:t>
            </a:r>
            <a:endParaRPr lang="ru-RU" sz="24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algn="just">
              <a:lnSpc>
                <a:spcPct val="100000"/>
              </a:lnSpc>
              <a:spcBef>
                <a:spcPts val="0"/>
              </a:spcBef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55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исследования: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81588"/>
            <a:ext cx="10515600" cy="1444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«Методика развития познавательной активности младших школьников через использование виртуальных экскурсий»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0221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83780"/>
            <a:ext cx="10702636" cy="1325563"/>
          </a:xfrm>
        </p:spPr>
        <p:txBody>
          <a:bodyPr>
            <a:normAutofit fontScale="90000"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sz="3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100" b="1" spc="-2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r>
              <a:rPr lang="ru-RU" sz="1800" b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изучить теоретические и методические основы развития познавательной активности младших школьников через использование виртуальных экскурсий.</a:t>
            </a:r>
            <a:r>
              <a:rPr lang="ru-RU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tt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endParaRPr lang="tt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tt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 </a:t>
            </a:r>
            <a:r>
              <a:rPr lang="tt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 познавательной активности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tt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endParaRPr lang="tt-RU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tt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виртуальная </a:t>
            </a:r>
            <a:r>
              <a:rPr lang="tt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экскурсия как средство развития познавательной активности младших школьников. 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23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75961"/>
            <a:ext cx="10515600" cy="332018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	рассмотреть проблему развития познавательной активности в психолого-педагогическом исследовании;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раскрыть особенности проявления познавательной активности в младшем школьном возрасте;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	рассмотреть виртуальную экскурсию как форму организации внеклассной работы;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	определить возможности использования виртуальных экскурсий для развития познавательной потребности у младших школьников;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	сделать выводы по теме исследования.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73236"/>
            <a:ext cx="10515600" cy="2230582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 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нализ литературы, систематизация и обобщение информации; эмпирические методы исследования: изучение результатов деятельности, изучение и обобщение педагогического опыта.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33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7368262"/>
              </p:ext>
            </p:extLst>
          </p:nvPr>
        </p:nvGraphicFramePr>
        <p:xfrm>
          <a:off x="1087581" y="457198"/>
          <a:ext cx="9871364" cy="4627407"/>
        </p:xfrm>
        <a:graphic>
          <a:graphicData uri="http://schemas.openxmlformats.org/drawingml/2006/table">
            <a:tbl>
              <a:tblPr firstRow="1" firstCol="1" bandRow="1"/>
              <a:tblGrid>
                <a:gridCol w="9871364">
                  <a:extLst>
                    <a:ext uri="{9D8B030D-6E8A-4147-A177-3AD203B41FA5}">
                      <a16:colId xmlns:a16="http://schemas.microsoft.com/office/drawing/2014/main" val="659742399"/>
                    </a:ext>
                  </a:extLst>
                </a:gridCol>
              </a:tblGrid>
              <a:tr h="197347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ГЛАВА 1. ТЕОРЕТИЧЕСКИЕ ОСНОВЫ ИСПОЛЬЗОВАНИЯ ВИРТУАЛЬНЫХ ЭКСКУРСИЙ КАК СРЕДСТВА РАЗВИТИЯ ПОЗНАВАТЕЛЬНОЙ АКТИВНОСТИ МЛАДШИХ ШКОЛЬНИКОВ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4806621"/>
                  </a:ext>
                </a:extLst>
              </a:tr>
              <a:tr h="9104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Проблема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развития познавательной активности в психолого-педагогическом исследовании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16710125"/>
                  </a:ext>
                </a:extLst>
              </a:tr>
              <a:tr h="9078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Особенности проявления познавательной активности в младшем школьном возрасте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356810"/>
                  </a:ext>
                </a:extLst>
              </a:tr>
              <a:tr h="7496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Виртуальная экскурсия как форма организации внеклассной работы</a:t>
                      </a:r>
                      <a:endParaRPr lang="ru-RU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9905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015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1057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 первой главы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6182"/>
            <a:ext cx="10515600" cy="534785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ознавательная активность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как качество личности, которое включает её  стремление к познанию, выражает интеллектуальный отклик на процесс познания. </a:t>
            </a:r>
          </a:p>
          <a:p>
            <a:pPr marL="0" indent="0" algn="just"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					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Г.И. Щукина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Познавательная активность -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качество деятельности личности, которое проявляется в отношении ученика к содержанию и процессу деятельности, в стремлении его к эффективному овладению знаниями и способами деятельности за оптимальное время, в мобилизации нравственно-волевых усилий на достижение учебно-познавательных целей.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Т.И. Шамова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Вопросами развития познавательной активности занимались такие ученые, как     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Л.С. Выготский, О.С.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Газман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В.С. Ильин, Э.А. Красновский, Е.А. Меньшикова.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35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40326"/>
            <a:ext cx="10515600" cy="586047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развитии познавательной сферы выделяются в качестве приоритетных следующие цели: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гибкости, сообразительности, мобильности, самостоятельности и критичности ума;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основных познавательных процессов (памяти, внимания, мышления, воображения, восприятия);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отдельных функций и элементов познавательной деятельности (анализ и синтез, членение, обобщение, конкретизации, формализации, интерпретации);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способности постановки вопроса, формулирования проблемы и выдвижения гипотезы, применения знаний во внеучебной или в незнакомой ситуации;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предметных и внепредметных знаний, умений, навыков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494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74073"/>
            <a:ext cx="10515600" cy="58028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Внеклассные занятия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индивидуальная и коллективная деятельность учащихся по их личным интересам, способностям, склонностям; познавательная деятельность по освоению социального и культурного пространства жизнедеятельности учащихся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деятельность, прямо или косвенно способствующая успешности учебной деятельности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Г.М.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Гудалина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Внеклассная работа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эффективное средство сплочения детей в коллектив, создания мажорного тона в общении и учебе, развития социальных качеств, таких как коммуникативность, умения руководить и подчиняться, умения и стремления жить в мире друг с другом и др. Она организуется посредством самоуправления учащихся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Е.Н. Степанян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2627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722</Words>
  <Application>Microsoft Office PowerPoint</Application>
  <PresentationFormat>Широкоэкранный</PresentationFormat>
  <Paragraphs>91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Министерство образования и науки Челябинской области ГБПОУ «Челябинский педагогический колледж №1»</vt:lpstr>
      <vt:lpstr>Актуальность данной темы обусловлена тем, что на сегодняшний день образование младших школьников необходимо направлять на развитие познавательной активности личности, так как именно в процессе начального обучения закладываются основы навыков обучения, который в дальнейшем становится основным условием непрерывного образования. В этом отношении важным является изучение возможностей виртуальной экскурсии как средства формирования познавательной активности во внеклассной деятельности.</vt:lpstr>
      <vt:lpstr>Тема исследования:</vt:lpstr>
      <vt:lpstr>Цель исследования:  изучить теоретические и методические основы развития познавательной активности младших школьников через использование виртуальных экскурсий. </vt:lpstr>
      <vt:lpstr>Задачи исследования: 1. рассмотреть проблему развития познавательной активности в психолого-педагогическом исследовании; 2. раскрыть особенности проявления познавательной активности в младшем школьном возрасте; 3. рассмотреть виртуальную экскурсию как форму организации внеклассной работы; 4. определить возможности использования виртуальных экскурсий для развития познавательной потребности у младших школьников; 5. сделать выводы по теме исследования. </vt:lpstr>
      <vt:lpstr>Презентация PowerPoint</vt:lpstr>
      <vt:lpstr>Основные понятия первой главы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Челябинской области ГБПОУ «Челябинский педагогический колледж №1»</dc:title>
  <dc:creator>Admin</dc:creator>
  <cp:lastModifiedBy>teacher213</cp:lastModifiedBy>
  <cp:revision>18</cp:revision>
  <dcterms:created xsi:type="dcterms:W3CDTF">2022-03-14T17:47:51Z</dcterms:created>
  <dcterms:modified xsi:type="dcterms:W3CDTF">2022-03-15T02:35:32Z</dcterms:modified>
</cp:coreProperties>
</file>