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7397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759647" cy="201622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1.2. Организация (предприятие) – основное звено экономики.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058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183880" cy="2664296"/>
          </a:xfrm>
        </p:spPr>
        <p:txBody>
          <a:bodyPr>
            <a:normAutofit/>
          </a:bodyPr>
          <a:lstStyle/>
          <a:p>
            <a:pPr indent="720725" algn="just">
              <a:lnSpc>
                <a:spcPct val="90000"/>
              </a:lnSpc>
              <a:spcAft>
                <a:spcPts val="0"/>
              </a:spcAft>
              <a:tabLst>
                <a:tab pos="-540385" algn="l"/>
              </a:tabLst>
            </a:pPr>
            <a:r>
              <a:rPr lang="ru-RU" sz="2000" b="1" dirty="0">
                <a:latin typeface="Times New Roman"/>
                <a:ea typeface="Times New Roman"/>
              </a:rPr>
              <a:t>Предприятие</a:t>
            </a:r>
            <a:r>
              <a:rPr lang="ru-RU" sz="2000" dirty="0">
                <a:latin typeface="Times New Roman"/>
                <a:ea typeface="Times New Roman"/>
              </a:rPr>
              <a:t> — это первичное звено экономической системы. Предприятие как хозяйствующий субъект экономики является юридическим лицом. Основным признаком юридического лица, в соответствии с Гражданским кодексом Российской Федерации, является обособленное имущество, которым наделяется организация и которым она отвечает по своим обязательствам. Поэтому предприятие рассматривается как </a:t>
            </a:r>
            <a:r>
              <a:rPr lang="ru-RU" sz="2000" i="1" dirty="0">
                <a:latin typeface="Times New Roman"/>
                <a:ea typeface="Times New Roman"/>
              </a:rPr>
              <a:t>имущественный комплекс</a:t>
            </a:r>
            <a:r>
              <a:rPr lang="ru-RU" sz="2000" dirty="0">
                <a:latin typeface="Times New Roman"/>
                <a:ea typeface="Times New Roman"/>
              </a:rPr>
              <a:t>, используемый дня осуществления предпринимательской деятельности. </a:t>
            </a:r>
          </a:p>
          <a:p>
            <a:endParaRPr lang="ru-RU" dirty="0"/>
          </a:p>
        </p:txBody>
      </p:sp>
      <p:pic>
        <p:nvPicPr>
          <p:cNvPr id="2050" name="Picture 2" descr="https://static.tildacdn.com/tild3466-6265-4065-b662-383731333462/0a0a7c7f510b2e6f0b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09831"/>
            <a:ext cx="3240360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740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363" y="908720"/>
            <a:ext cx="6391275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632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v01.studmed.ru/view/3d5e203140d/bg16.pn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844824"/>
            <a:ext cx="5832648" cy="2520280"/>
          </a:xfrm>
        </p:spPr>
      </p:pic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1619672" y="530352"/>
            <a:ext cx="7067608" cy="1026440"/>
          </a:xfrm>
        </p:spPr>
        <p:txBody>
          <a:bodyPr/>
          <a:lstStyle/>
          <a:p>
            <a:r>
              <a:rPr lang="ru-RU" dirty="0" smtClean="0"/>
              <a:t>Схема взаимодействия экономического механизма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3315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населения — в первую очередь зарплата и прибыль, составляют до 90% так называемой добавленной стоимости или валового внутреннего продукта (ВВП). </a:t>
            </a:r>
          </a:p>
        </p:txBody>
      </p:sp>
      <p:pic>
        <p:nvPicPr>
          <p:cNvPr id="4098" name="Picture 2" descr="https://upload.wikimedia.org/wikipedia/commons/1/1a/Money_Emblem_Crop_29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988840"/>
            <a:ext cx="4320480" cy="3718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733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/>
              <a:t>Внешняя и внутренняя среда организации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183880" cy="4187952"/>
          </a:xfrm>
        </p:spPr>
        <p:txBody>
          <a:bodyPr>
            <a:norm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Внешняя среда организации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условия и факторы, возникающие независимо от ее деятельности и оказывающие существенное воздействие на нее.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разделяются на: 1) среду прямого воздействия, 2) среду косвенного воздействия.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147019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акторы внешней и внутренней среды организаци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92696"/>
            <a:ext cx="5940425" cy="50615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9420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s1.slide-share.ru/s_slide/bcc9182d781fe278263afbfb9ef4b915/c772274e-4e4d-44ac-82f9-5057380064b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04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9099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87</TotalTime>
  <Words>142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Тема 1.2. Организация (предприятие) – основное звено экономики.</vt:lpstr>
      <vt:lpstr>Презентация PowerPoint</vt:lpstr>
      <vt:lpstr>Презентация PowerPoint</vt:lpstr>
      <vt:lpstr>Презентация PowerPoint</vt:lpstr>
      <vt:lpstr>Презентация PowerPoint</vt:lpstr>
      <vt:lpstr>Внешняя и внутренняя среда организации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1.2. Организация (предприятие) – основное звено экономики.</dc:title>
  <dc:creator>User</dc:creator>
  <cp:lastModifiedBy>User</cp:lastModifiedBy>
  <cp:revision>4</cp:revision>
  <dcterms:created xsi:type="dcterms:W3CDTF">2023-01-17T07:48:11Z</dcterms:created>
  <dcterms:modified xsi:type="dcterms:W3CDTF">2023-01-17T09:25:36Z</dcterms:modified>
</cp:coreProperties>
</file>