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96" r:id="rId3"/>
    <p:sldId id="297" r:id="rId4"/>
    <p:sldId id="283" r:id="rId5"/>
    <p:sldId id="291" r:id="rId6"/>
    <p:sldId id="279" r:id="rId7"/>
    <p:sldId id="284" r:id="rId8"/>
    <p:sldId id="285" r:id="rId9"/>
    <p:sldId id="29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039" autoAdjust="0"/>
    <p:restoredTop sz="94660"/>
  </p:normalViewPr>
  <p:slideViewPr>
    <p:cSldViewPr>
      <p:cViewPr>
        <p:scale>
          <a:sx n="76" d="100"/>
          <a:sy n="76" d="100"/>
        </p:scale>
        <p:origin x="-972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83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3029A5-E679-4126-A2DF-464B7D8B443C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81FC363-AA39-4375-947D-226742327607}">
      <dgm:prSet phldrT="[Текст]"/>
      <dgm:spPr/>
      <dgm:t>
        <a:bodyPr/>
        <a:lstStyle/>
        <a:p>
          <a:r>
            <a:rPr lang="en-US" dirty="0" smtClean="0"/>
            <a:t>I</a:t>
          </a:r>
          <a:endParaRPr lang="ru-RU" dirty="0"/>
        </a:p>
      </dgm:t>
    </dgm:pt>
    <dgm:pt modelId="{1FC2A994-894B-4622-97C0-4DFF79190E46}" type="parTrans" cxnId="{ED136D7C-CB75-4E92-9510-D37334DA13A2}">
      <dgm:prSet/>
      <dgm:spPr/>
      <dgm:t>
        <a:bodyPr/>
        <a:lstStyle/>
        <a:p>
          <a:endParaRPr lang="ru-RU"/>
        </a:p>
      </dgm:t>
    </dgm:pt>
    <dgm:pt modelId="{16949066-26F1-4D0E-A8F6-F6FD80AF7741}" type="sibTrans" cxnId="{ED136D7C-CB75-4E92-9510-D37334DA13A2}">
      <dgm:prSet/>
      <dgm:spPr/>
      <dgm:t>
        <a:bodyPr/>
        <a:lstStyle/>
        <a:p>
          <a:endParaRPr lang="ru-RU"/>
        </a:p>
      </dgm:t>
    </dgm:pt>
    <dgm:pt modelId="{D2D6EDDF-A164-466D-9264-D86F82AB00D8}">
      <dgm:prSet phldrT="[Текст]"/>
      <dgm:spPr/>
      <dgm:t>
        <a:bodyPr/>
        <a:lstStyle/>
        <a:p>
          <a:r>
            <a:rPr lang="ru-RU" dirty="0" smtClean="0"/>
            <a:t>Начальная подготовка</a:t>
          </a:r>
          <a:endParaRPr lang="ru-RU" dirty="0"/>
        </a:p>
      </dgm:t>
    </dgm:pt>
    <dgm:pt modelId="{B3738C5D-B4E1-4586-AE18-4251EF597894}" type="parTrans" cxnId="{1623C748-1FFB-47B2-A9A8-C1C7DE0DF90B}">
      <dgm:prSet/>
      <dgm:spPr/>
      <dgm:t>
        <a:bodyPr/>
        <a:lstStyle/>
        <a:p>
          <a:endParaRPr lang="ru-RU"/>
        </a:p>
      </dgm:t>
    </dgm:pt>
    <dgm:pt modelId="{E5CC394F-56C7-4945-ACBD-FFEC2E3BBACA}" type="sibTrans" cxnId="{1623C748-1FFB-47B2-A9A8-C1C7DE0DF90B}">
      <dgm:prSet/>
      <dgm:spPr/>
      <dgm:t>
        <a:bodyPr/>
        <a:lstStyle/>
        <a:p>
          <a:endParaRPr lang="ru-RU"/>
        </a:p>
      </dgm:t>
    </dgm:pt>
    <dgm:pt modelId="{B3ACB5AE-8DAE-44A0-B536-95F46A765A53}">
      <dgm:prSet phldrT="[Текст]"/>
      <dgm:spPr/>
      <dgm:t>
        <a:bodyPr/>
        <a:lstStyle/>
        <a:p>
          <a:r>
            <a:rPr lang="en-US" dirty="0" smtClean="0"/>
            <a:t>II</a:t>
          </a:r>
          <a:endParaRPr lang="ru-RU" dirty="0"/>
        </a:p>
      </dgm:t>
    </dgm:pt>
    <dgm:pt modelId="{4F7903B3-F690-43DB-9592-80741CE9DD3C}" type="parTrans" cxnId="{26C39510-A5D2-4FE6-88FB-59922D0653F9}">
      <dgm:prSet/>
      <dgm:spPr/>
      <dgm:t>
        <a:bodyPr/>
        <a:lstStyle/>
        <a:p>
          <a:endParaRPr lang="ru-RU"/>
        </a:p>
      </dgm:t>
    </dgm:pt>
    <dgm:pt modelId="{E4982C85-A3FA-4387-BE49-B92E6660BD27}" type="sibTrans" cxnId="{26C39510-A5D2-4FE6-88FB-59922D0653F9}">
      <dgm:prSet/>
      <dgm:spPr/>
      <dgm:t>
        <a:bodyPr/>
        <a:lstStyle/>
        <a:p>
          <a:endParaRPr lang="ru-RU"/>
        </a:p>
      </dgm:t>
    </dgm:pt>
    <dgm:pt modelId="{B2CFB720-0978-4FD4-AE6F-07AA812DA757}">
      <dgm:prSet phldrT="[Текст]"/>
      <dgm:spPr/>
      <dgm:t>
        <a:bodyPr/>
        <a:lstStyle/>
        <a:p>
          <a:r>
            <a:rPr lang="ru-RU" dirty="0" smtClean="0"/>
            <a:t>Военно-спортивная подготовка</a:t>
          </a:r>
          <a:endParaRPr lang="ru-RU" dirty="0"/>
        </a:p>
      </dgm:t>
    </dgm:pt>
    <dgm:pt modelId="{8D3206AD-F981-4C8B-9AAE-C0F8B7BFDCC2}" type="parTrans" cxnId="{70BC8EDB-CCB3-4249-ABC9-D298EE548B35}">
      <dgm:prSet/>
      <dgm:spPr/>
      <dgm:t>
        <a:bodyPr/>
        <a:lstStyle/>
        <a:p>
          <a:endParaRPr lang="ru-RU"/>
        </a:p>
      </dgm:t>
    </dgm:pt>
    <dgm:pt modelId="{CA092538-6E2E-43CD-A01F-29E74473714D}" type="sibTrans" cxnId="{70BC8EDB-CCB3-4249-ABC9-D298EE548B35}">
      <dgm:prSet/>
      <dgm:spPr/>
      <dgm:t>
        <a:bodyPr/>
        <a:lstStyle/>
        <a:p>
          <a:endParaRPr lang="ru-RU"/>
        </a:p>
      </dgm:t>
    </dgm:pt>
    <dgm:pt modelId="{9AEF83F5-379E-49F5-8DE2-6087D9EB3BA2}">
      <dgm:prSet phldrT="[Текст]"/>
      <dgm:spPr/>
      <dgm:t>
        <a:bodyPr/>
        <a:lstStyle/>
        <a:p>
          <a:r>
            <a:rPr lang="en-US" dirty="0" smtClean="0"/>
            <a:t>III</a:t>
          </a:r>
          <a:endParaRPr lang="ru-RU" dirty="0"/>
        </a:p>
      </dgm:t>
    </dgm:pt>
    <dgm:pt modelId="{C6331187-FD36-4C9A-8775-AC750C518DB1}" type="sibTrans" cxnId="{D34AB05C-CA3B-4F32-9FA1-C630840F7AB3}">
      <dgm:prSet/>
      <dgm:spPr/>
      <dgm:t>
        <a:bodyPr/>
        <a:lstStyle/>
        <a:p>
          <a:endParaRPr lang="ru-RU"/>
        </a:p>
      </dgm:t>
    </dgm:pt>
    <dgm:pt modelId="{3BB8CE60-7C18-4E36-B39D-1E9D25F7E233}" type="parTrans" cxnId="{D34AB05C-CA3B-4F32-9FA1-C630840F7AB3}">
      <dgm:prSet/>
      <dgm:spPr/>
      <dgm:t>
        <a:bodyPr/>
        <a:lstStyle/>
        <a:p>
          <a:endParaRPr lang="ru-RU"/>
        </a:p>
      </dgm:t>
    </dgm:pt>
    <dgm:pt modelId="{9785833D-93CB-4456-969A-82A4FAFFE62F}">
      <dgm:prSet phldrT="[Текст]"/>
      <dgm:spPr/>
      <dgm:t>
        <a:bodyPr/>
        <a:lstStyle/>
        <a:p>
          <a:r>
            <a:rPr lang="en-US" dirty="0" smtClean="0"/>
            <a:t>IV</a:t>
          </a:r>
          <a:endParaRPr lang="ru-RU" dirty="0"/>
        </a:p>
      </dgm:t>
    </dgm:pt>
    <dgm:pt modelId="{FA80E194-15F1-4934-A443-8B0C2016A53B}" type="parTrans" cxnId="{E1F937B6-197B-47DF-9710-57155729E31F}">
      <dgm:prSet/>
      <dgm:spPr/>
      <dgm:t>
        <a:bodyPr/>
        <a:lstStyle/>
        <a:p>
          <a:endParaRPr lang="ru-RU"/>
        </a:p>
      </dgm:t>
    </dgm:pt>
    <dgm:pt modelId="{0B2547C9-AAF6-49A7-BE89-78846F4743BF}" type="sibTrans" cxnId="{E1F937B6-197B-47DF-9710-57155729E31F}">
      <dgm:prSet/>
      <dgm:spPr/>
      <dgm:t>
        <a:bodyPr/>
        <a:lstStyle/>
        <a:p>
          <a:endParaRPr lang="ru-RU"/>
        </a:p>
      </dgm:t>
    </dgm:pt>
    <dgm:pt modelId="{9044DBE1-159B-4B1B-8594-BA35FF51426F}">
      <dgm:prSet/>
      <dgm:spPr/>
      <dgm:t>
        <a:bodyPr/>
        <a:lstStyle/>
        <a:p>
          <a:r>
            <a:rPr lang="ru-RU" dirty="0" smtClean="0"/>
            <a:t>Использование современных технологий</a:t>
          </a:r>
          <a:endParaRPr lang="ru-RU" dirty="0"/>
        </a:p>
      </dgm:t>
    </dgm:pt>
    <dgm:pt modelId="{8446F877-9030-4F48-83E6-CFC48817A513}" type="parTrans" cxnId="{734CF01B-5063-4512-94C2-4EFC2025BBB5}">
      <dgm:prSet/>
      <dgm:spPr/>
      <dgm:t>
        <a:bodyPr/>
        <a:lstStyle/>
        <a:p>
          <a:endParaRPr lang="ru-RU"/>
        </a:p>
      </dgm:t>
    </dgm:pt>
    <dgm:pt modelId="{3F5AFFE7-5FC4-439D-A370-7B9A20F2EAAD}" type="sibTrans" cxnId="{734CF01B-5063-4512-94C2-4EFC2025BBB5}">
      <dgm:prSet/>
      <dgm:spPr/>
      <dgm:t>
        <a:bodyPr/>
        <a:lstStyle/>
        <a:p>
          <a:endParaRPr lang="ru-RU"/>
        </a:p>
      </dgm:t>
    </dgm:pt>
    <dgm:pt modelId="{B7344598-4B63-4E20-8A6C-03867EEE9BFF}">
      <dgm:prSet/>
      <dgm:spPr/>
      <dgm:t>
        <a:bodyPr/>
        <a:lstStyle/>
        <a:p>
          <a:r>
            <a:rPr lang="ru-RU" dirty="0" smtClean="0"/>
            <a:t>Первая помощь в экстремальных ситуациях</a:t>
          </a:r>
          <a:endParaRPr lang="ru-RU" dirty="0"/>
        </a:p>
      </dgm:t>
    </dgm:pt>
    <dgm:pt modelId="{C5F47E05-0679-4696-AF9D-05B4CC1FC99A}" type="parTrans" cxnId="{91BDDB42-70E0-436D-8161-6287F928A1DE}">
      <dgm:prSet/>
      <dgm:spPr/>
      <dgm:t>
        <a:bodyPr/>
        <a:lstStyle/>
        <a:p>
          <a:endParaRPr lang="ru-RU"/>
        </a:p>
      </dgm:t>
    </dgm:pt>
    <dgm:pt modelId="{12DCBA5D-0E4E-4BAF-AB79-733009BE0B80}" type="sibTrans" cxnId="{91BDDB42-70E0-436D-8161-6287F928A1DE}">
      <dgm:prSet/>
      <dgm:spPr/>
      <dgm:t>
        <a:bodyPr/>
        <a:lstStyle/>
        <a:p>
          <a:endParaRPr lang="ru-RU"/>
        </a:p>
      </dgm:t>
    </dgm:pt>
    <dgm:pt modelId="{2719139B-D91F-455A-85A3-AEAF4F36AF79}" type="pres">
      <dgm:prSet presAssocID="{A23029A5-E679-4126-A2DF-464B7D8B443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079F8FF-6C61-44DB-9FB2-EFAF1FABF280}" type="pres">
      <dgm:prSet presAssocID="{B81FC363-AA39-4375-947D-226742327607}" presName="linNode" presStyleCnt="0"/>
      <dgm:spPr/>
    </dgm:pt>
    <dgm:pt modelId="{65B5F5F1-C2CF-4C11-8162-8504B7C2ED79}" type="pres">
      <dgm:prSet presAssocID="{B81FC363-AA39-4375-947D-226742327607}" presName="parentShp" presStyleLbl="node1" presStyleIdx="0" presStyleCnt="4" custScaleX="37962" custLinFactNeighborX="-20048" custLinFactNeighborY="18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5CFB5E-7097-4234-BB51-64B35BD736A3}" type="pres">
      <dgm:prSet presAssocID="{B81FC363-AA39-4375-947D-226742327607}" presName="childShp" presStyleLbl="bgAccFollowNode1" presStyleIdx="0" presStyleCnt="4" custScaleX="1421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104F5B-7743-4B7C-B3FA-71F9D16066C3}" type="pres">
      <dgm:prSet presAssocID="{16949066-26F1-4D0E-A8F6-F6FD80AF7741}" presName="spacing" presStyleCnt="0"/>
      <dgm:spPr/>
    </dgm:pt>
    <dgm:pt modelId="{B8309022-D88F-4737-A432-00446953D7BE}" type="pres">
      <dgm:prSet presAssocID="{B3ACB5AE-8DAE-44A0-B536-95F46A765A53}" presName="linNode" presStyleCnt="0"/>
      <dgm:spPr/>
    </dgm:pt>
    <dgm:pt modelId="{B47B64AE-A68C-409F-9200-728C26A6784F}" type="pres">
      <dgm:prSet presAssocID="{B3ACB5AE-8DAE-44A0-B536-95F46A765A53}" presName="parentShp" presStyleLbl="node1" presStyleIdx="1" presStyleCnt="4" custScaleX="37962" custLinFactNeighborX="-20048" custLinFactNeighborY="18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F7F596-C5AB-48C7-86F9-86F00D562115}" type="pres">
      <dgm:prSet presAssocID="{B3ACB5AE-8DAE-44A0-B536-95F46A765A53}" presName="childShp" presStyleLbl="bgAccFollowNode1" presStyleIdx="1" presStyleCnt="4" custScaleX="1421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EB130D-48E0-497C-94BA-737DE487B461}" type="pres">
      <dgm:prSet presAssocID="{E4982C85-A3FA-4387-BE49-B92E6660BD27}" presName="spacing" presStyleCnt="0"/>
      <dgm:spPr/>
    </dgm:pt>
    <dgm:pt modelId="{8F0A26EF-28D3-49E3-BD37-E0ABBBB8BB6B}" type="pres">
      <dgm:prSet presAssocID="{9AEF83F5-379E-49F5-8DE2-6087D9EB3BA2}" presName="linNode" presStyleCnt="0"/>
      <dgm:spPr/>
    </dgm:pt>
    <dgm:pt modelId="{0ECDD5B7-F17E-460B-B7C5-4F41B264A406}" type="pres">
      <dgm:prSet presAssocID="{9AEF83F5-379E-49F5-8DE2-6087D9EB3BA2}" presName="parentShp" presStyleLbl="node1" presStyleIdx="2" presStyleCnt="4" custScaleX="37962" custLinFactNeighborX="-20048" custLinFactNeighborY="18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EC6402-CB3D-41C6-8042-B24B138043FB}" type="pres">
      <dgm:prSet presAssocID="{9AEF83F5-379E-49F5-8DE2-6087D9EB3BA2}" presName="childShp" presStyleLbl="bgAccFollowNode1" presStyleIdx="2" presStyleCnt="4" custScaleX="1421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778193-90C2-4A21-8AA4-C4FC58BE4DCE}" type="pres">
      <dgm:prSet presAssocID="{C6331187-FD36-4C9A-8775-AC750C518DB1}" presName="spacing" presStyleCnt="0"/>
      <dgm:spPr/>
    </dgm:pt>
    <dgm:pt modelId="{57514E8E-117D-4719-A0B9-2A589E5BBD93}" type="pres">
      <dgm:prSet presAssocID="{9785833D-93CB-4456-969A-82A4FAFFE62F}" presName="linNode" presStyleCnt="0"/>
      <dgm:spPr/>
    </dgm:pt>
    <dgm:pt modelId="{6ECC9AB9-83DF-42E3-83C2-24797E856981}" type="pres">
      <dgm:prSet presAssocID="{9785833D-93CB-4456-969A-82A4FAFFE62F}" presName="parentShp" presStyleLbl="node1" presStyleIdx="3" presStyleCnt="4" custScaleX="37962" custLinFactNeighborX="-20048" custLinFactNeighborY="18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D9F0E4-4FC5-4C06-99F7-3B4AE52789F2}" type="pres">
      <dgm:prSet presAssocID="{9785833D-93CB-4456-969A-82A4FAFFE62F}" presName="childShp" presStyleLbl="bgAccFollowNode1" presStyleIdx="3" presStyleCnt="4" custScaleX="1421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D136D7C-CB75-4E92-9510-D37334DA13A2}" srcId="{A23029A5-E679-4126-A2DF-464B7D8B443C}" destId="{B81FC363-AA39-4375-947D-226742327607}" srcOrd="0" destOrd="0" parTransId="{1FC2A994-894B-4622-97C0-4DFF79190E46}" sibTransId="{16949066-26F1-4D0E-A8F6-F6FD80AF7741}"/>
    <dgm:cxn modelId="{052AEBB9-1851-4053-A0E0-EC5BBD7CD5FA}" type="presOf" srcId="{B81FC363-AA39-4375-947D-226742327607}" destId="{65B5F5F1-C2CF-4C11-8162-8504B7C2ED79}" srcOrd="0" destOrd="0" presId="urn:microsoft.com/office/officeart/2005/8/layout/vList6"/>
    <dgm:cxn modelId="{734CF01B-5063-4512-94C2-4EFC2025BBB5}" srcId="{9AEF83F5-379E-49F5-8DE2-6087D9EB3BA2}" destId="{9044DBE1-159B-4B1B-8594-BA35FF51426F}" srcOrd="0" destOrd="0" parTransId="{8446F877-9030-4F48-83E6-CFC48817A513}" sibTransId="{3F5AFFE7-5FC4-439D-A370-7B9A20F2EAAD}"/>
    <dgm:cxn modelId="{AA495BE6-40E3-452E-A6AF-76472BE6ADF4}" type="presOf" srcId="{9044DBE1-159B-4B1B-8594-BA35FF51426F}" destId="{12EC6402-CB3D-41C6-8042-B24B138043FB}" srcOrd="0" destOrd="0" presId="urn:microsoft.com/office/officeart/2005/8/layout/vList6"/>
    <dgm:cxn modelId="{A522E62C-910B-46E1-9FB8-E847FC2D55B1}" type="presOf" srcId="{B7344598-4B63-4E20-8A6C-03867EEE9BFF}" destId="{F5D9F0E4-4FC5-4C06-99F7-3B4AE52789F2}" srcOrd="0" destOrd="0" presId="urn:microsoft.com/office/officeart/2005/8/layout/vList6"/>
    <dgm:cxn modelId="{82C907E6-52D3-4145-ADF1-BAAA97749A1D}" type="presOf" srcId="{B3ACB5AE-8DAE-44A0-B536-95F46A765A53}" destId="{B47B64AE-A68C-409F-9200-728C26A6784F}" srcOrd="0" destOrd="0" presId="urn:microsoft.com/office/officeart/2005/8/layout/vList6"/>
    <dgm:cxn modelId="{8CEEB4FF-1B68-4016-9C3D-78A17EC6F536}" type="presOf" srcId="{9785833D-93CB-4456-969A-82A4FAFFE62F}" destId="{6ECC9AB9-83DF-42E3-83C2-24797E856981}" srcOrd="0" destOrd="0" presId="urn:microsoft.com/office/officeart/2005/8/layout/vList6"/>
    <dgm:cxn modelId="{26C39510-A5D2-4FE6-88FB-59922D0653F9}" srcId="{A23029A5-E679-4126-A2DF-464B7D8B443C}" destId="{B3ACB5AE-8DAE-44A0-B536-95F46A765A53}" srcOrd="1" destOrd="0" parTransId="{4F7903B3-F690-43DB-9592-80741CE9DD3C}" sibTransId="{E4982C85-A3FA-4387-BE49-B92E6660BD27}"/>
    <dgm:cxn modelId="{E7AB1428-5792-4DE5-986B-6FF26ECE30F4}" type="presOf" srcId="{B2CFB720-0978-4FD4-AE6F-07AA812DA757}" destId="{05F7F596-C5AB-48C7-86F9-86F00D562115}" srcOrd="0" destOrd="0" presId="urn:microsoft.com/office/officeart/2005/8/layout/vList6"/>
    <dgm:cxn modelId="{1623C748-1FFB-47B2-A9A8-C1C7DE0DF90B}" srcId="{B81FC363-AA39-4375-947D-226742327607}" destId="{D2D6EDDF-A164-466D-9264-D86F82AB00D8}" srcOrd="0" destOrd="0" parTransId="{B3738C5D-B4E1-4586-AE18-4251EF597894}" sibTransId="{E5CC394F-56C7-4945-ACBD-FFEC2E3BBACA}"/>
    <dgm:cxn modelId="{91BDDB42-70E0-436D-8161-6287F928A1DE}" srcId="{9785833D-93CB-4456-969A-82A4FAFFE62F}" destId="{B7344598-4B63-4E20-8A6C-03867EEE9BFF}" srcOrd="0" destOrd="0" parTransId="{C5F47E05-0679-4696-AF9D-05B4CC1FC99A}" sibTransId="{12DCBA5D-0E4E-4BAF-AB79-733009BE0B80}"/>
    <dgm:cxn modelId="{D2F1D882-F5E1-4E3D-9627-EA0CEC80A9F9}" type="presOf" srcId="{A23029A5-E679-4126-A2DF-464B7D8B443C}" destId="{2719139B-D91F-455A-85A3-AEAF4F36AF79}" srcOrd="0" destOrd="0" presId="urn:microsoft.com/office/officeart/2005/8/layout/vList6"/>
    <dgm:cxn modelId="{D34AB05C-CA3B-4F32-9FA1-C630840F7AB3}" srcId="{A23029A5-E679-4126-A2DF-464B7D8B443C}" destId="{9AEF83F5-379E-49F5-8DE2-6087D9EB3BA2}" srcOrd="2" destOrd="0" parTransId="{3BB8CE60-7C18-4E36-B39D-1E9D25F7E233}" sibTransId="{C6331187-FD36-4C9A-8775-AC750C518DB1}"/>
    <dgm:cxn modelId="{70BC8EDB-CCB3-4249-ABC9-D298EE548B35}" srcId="{B3ACB5AE-8DAE-44A0-B536-95F46A765A53}" destId="{B2CFB720-0978-4FD4-AE6F-07AA812DA757}" srcOrd="0" destOrd="0" parTransId="{8D3206AD-F981-4C8B-9AAE-C0F8B7BFDCC2}" sibTransId="{CA092538-6E2E-43CD-A01F-29E74473714D}"/>
    <dgm:cxn modelId="{E1F937B6-197B-47DF-9710-57155729E31F}" srcId="{A23029A5-E679-4126-A2DF-464B7D8B443C}" destId="{9785833D-93CB-4456-969A-82A4FAFFE62F}" srcOrd="3" destOrd="0" parTransId="{FA80E194-15F1-4934-A443-8B0C2016A53B}" sibTransId="{0B2547C9-AAF6-49A7-BE89-78846F4743BF}"/>
    <dgm:cxn modelId="{5D84AA75-BA12-48D2-92DE-6979413C1255}" type="presOf" srcId="{9AEF83F5-379E-49F5-8DE2-6087D9EB3BA2}" destId="{0ECDD5B7-F17E-460B-B7C5-4F41B264A406}" srcOrd="0" destOrd="0" presId="urn:microsoft.com/office/officeart/2005/8/layout/vList6"/>
    <dgm:cxn modelId="{F9CDAD66-4697-445C-8E8C-539C8313454C}" type="presOf" srcId="{D2D6EDDF-A164-466D-9264-D86F82AB00D8}" destId="{135CFB5E-7097-4234-BB51-64B35BD736A3}" srcOrd="0" destOrd="0" presId="urn:microsoft.com/office/officeart/2005/8/layout/vList6"/>
    <dgm:cxn modelId="{9211612D-FCE1-4D1D-B6CE-3F6EBD58B08A}" type="presParOf" srcId="{2719139B-D91F-455A-85A3-AEAF4F36AF79}" destId="{C079F8FF-6C61-44DB-9FB2-EFAF1FABF280}" srcOrd="0" destOrd="0" presId="urn:microsoft.com/office/officeart/2005/8/layout/vList6"/>
    <dgm:cxn modelId="{651623F6-8FB0-4242-82A2-BF4F0903CB49}" type="presParOf" srcId="{C079F8FF-6C61-44DB-9FB2-EFAF1FABF280}" destId="{65B5F5F1-C2CF-4C11-8162-8504B7C2ED79}" srcOrd="0" destOrd="0" presId="urn:microsoft.com/office/officeart/2005/8/layout/vList6"/>
    <dgm:cxn modelId="{C22E0980-6673-4BC5-96BB-287891B63AC6}" type="presParOf" srcId="{C079F8FF-6C61-44DB-9FB2-EFAF1FABF280}" destId="{135CFB5E-7097-4234-BB51-64B35BD736A3}" srcOrd="1" destOrd="0" presId="urn:microsoft.com/office/officeart/2005/8/layout/vList6"/>
    <dgm:cxn modelId="{D8E32DCB-1C3D-411D-9140-73ED1B63973C}" type="presParOf" srcId="{2719139B-D91F-455A-85A3-AEAF4F36AF79}" destId="{1A104F5B-7743-4B7C-B3FA-71F9D16066C3}" srcOrd="1" destOrd="0" presId="urn:microsoft.com/office/officeart/2005/8/layout/vList6"/>
    <dgm:cxn modelId="{7559619B-D983-4356-9B7F-AD9FE78EDFDD}" type="presParOf" srcId="{2719139B-D91F-455A-85A3-AEAF4F36AF79}" destId="{B8309022-D88F-4737-A432-00446953D7BE}" srcOrd="2" destOrd="0" presId="urn:microsoft.com/office/officeart/2005/8/layout/vList6"/>
    <dgm:cxn modelId="{10197D4C-0247-4443-89FE-883A09707D11}" type="presParOf" srcId="{B8309022-D88F-4737-A432-00446953D7BE}" destId="{B47B64AE-A68C-409F-9200-728C26A6784F}" srcOrd="0" destOrd="0" presId="urn:microsoft.com/office/officeart/2005/8/layout/vList6"/>
    <dgm:cxn modelId="{6F46B84C-35F8-4F1D-A93F-0EDBE2C620C5}" type="presParOf" srcId="{B8309022-D88F-4737-A432-00446953D7BE}" destId="{05F7F596-C5AB-48C7-86F9-86F00D562115}" srcOrd="1" destOrd="0" presId="urn:microsoft.com/office/officeart/2005/8/layout/vList6"/>
    <dgm:cxn modelId="{76DA2EDB-F5D7-4E71-BE08-14EB946F224D}" type="presParOf" srcId="{2719139B-D91F-455A-85A3-AEAF4F36AF79}" destId="{6FEB130D-48E0-497C-94BA-737DE487B461}" srcOrd="3" destOrd="0" presId="urn:microsoft.com/office/officeart/2005/8/layout/vList6"/>
    <dgm:cxn modelId="{413C49E3-3391-43E2-9A91-4D75D60AC8A7}" type="presParOf" srcId="{2719139B-D91F-455A-85A3-AEAF4F36AF79}" destId="{8F0A26EF-28D3-49E3-BD37-E0ABBBB8BB6B}" srcOrd="4" destOrd="0" presId="urn:microsoft.com/office/officeart/2005/8/layout/vList6"/>
    <dgm:cxn modelId="{A3D295C7-98DB-4745-BE48-57EDA1ED7970}" type="presParOf" srcId="{8F0A26EF-28D3-49E3-BD37-E0ABBBB8BB6B}" destId="{0ECDD5B7-F17E-460B-B7C5-4F41B264A406}" srcOrd="0" destOrd="0" presId="urn:microsoft.com/office/officeart/2005/8/layout/vList6"/>
    <dgm:cxn modelId="{E39EFC0A-D38B-4C27-B59F-84F0CA86723A}" type="presParOf" srcId="{8F0A26EF-28D3-49E3-BD37-E0ABBBB8BB6B}" destId="{12EC6402-CB3D-41C6-8042-B24B138043FB}" srcOrd="1" destOrd="0" presId="urn:microsoft.com/office/officeart/2005/8/layout/vList6"/>
    <dgm:cxn modelId="{512DF10C-3881-4285-9099-035C549CEDE9}" type="presParOf" srcId="{2719139B-D91F-455A-85A3-AEAF4F36AF79}" destId="{67778193-90C2-4A21-8AA4-C4FC58BE4DCE}" srcOrd="5" destOrd="0" presId="urn:microsoft.com/office/officeart/2005/8/layout/vList6"/>
    <dgm:cxn modelId="{EFB59B5E-A775-41F4-92EE-A5F6CF1605C8}" type="presParOf" srcId="{2719139B-D91F-455A-85A3-AEAF4F36AF79}" destId="{57514E8E-117D-4719-A0B9-2A589E5BBD93}" srcOrd="6" destOrd="0" presId="urn:microsoft.com/office/officeart/2005/8/layout/vList6"/>
    <dgm:cxn modelId="{898CADF6-3DCD-4989-A6E7-62E5E836E177}" type="presParOf" srcId="{57514E8E-117D-4719-A0B9-2A589E5BBD93}" destId="{6ECC9AB9-83DF-42E3-83C2-24797E856981}" srcOrd="0" destOrd="0" presId="urn:microsoft.com/office/officeart/2005/8/layout/vList6"/>
    <dgm:cxn modelId="{AB01F42E-1062-4DC0-9012-3000B54AC4A7}" type="presParOf" srcId="{57514E8E-117D-4719-A0B9-2A589E5BBD93}" destId="{F5D9F0E4-4FC5-4C06-99F7-3B4AE52789F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E0D9475-39F2-4D36-B2C9-A70FC0FBF168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280C69E-29E4-4C6B-A56D-ABC45737C377}" type="pres">
      <dgm:prSet presAssocID="{9E0D9475-39F2-4D36-B2C9-A70FC0FBF16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8BAFAA67-E8EA-4D11-97E2-3485AF299F69}" type="presOf" srcId="{9E0D9475-39F2-4D36-B2C9-A70FC0FBF168}" destId="{E280C69E-29E4-4C6B-A56D-ABC45737C377}" srcOrd="0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760B362-2021-40ED-94BC-A8B09C4623E6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C125B835-344B-45CC-B13C-FE2E8260885A}" type="pres">
      <dgm:prSet presAssocID="{0760B362-2021-40ED-94BC-A8B09C4623E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75761C6-6BF7-4DDC-8B16-00E03D7E7545}" type="presOf" srcId="{0760B362-2021-40ED-94BC-A8B09C4623E6}" destId="{C125B835-344B-45CC-B13C-FE2E8260885A}" srcOrd="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03137E9-A999-4060-84F8-67933748DCFB}" type="doc">
      <dgm:prSet loTypeId="urn:microsoft.com/office/officeart/2005/8/layout/radial3" loCatId="cycle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7F6FCFF-9A97-4BD2-A300-35C6335D3ECF}">
      <dgm:prSet phldrT="[Текст]" custT="1"/>
      <dgm:spPr/>
      <dgm:t>
        <a:bodyPr/>
        <a:lstStyle/>
        <a:p>
          <a:r>
            <a: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Патриотическое воспитание</a:t>
          </a:r>
          <a:endParaRPr lang="ru-RU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E8FCD36-28A6-4E8F-8CA5-7ABDCFBC773F}" type="parTrans" cxnId="{FBB0E9D7-02F8-4D3C-90C2-6305EA4EC074}">
      <dgm:prSet/>
      <dgm:spPr/>
      <dgm:t>
        <a:bodyPr/>
        <a:lstStyle/>
        <a:p>
          <a:endParaRPr lang="ru-RU"/>
        </a:p>
      </dgm:t>
    </dgm:pt>
    <dgm:pt modelId="{946D285D-8158-48C2-A4C1-EE8FCDE8ADEE}" type="sibTrans" cxnId="{FBB0E9D7-02F8-4D3C-90C2-6305EA4EC074}">
      <dgm:prSet/>
      <dgm:spPr/>
      <dgm:t>
        <a:bodyPr/>
        <a:lstStyle/>
        <a:p>
          <a:endParaRPr lang="ru-RU"/>
        </a:p>
      </dgm:t>
    </dgm:pt>
    <dgm:pt modelId="{D3777397-1096-4DE7-81A1-50844E5E9CEB}">
      <dgm:prSet phldrT="[Текст]" custT="1"/>
      <dgm:spPr/>
      <dgm:t>
        <a:bodyPr/>
        <a:lstStyle/>
        <a:p>
          <a:r>
            <a:rPr lang="ru-RU" sz="1800" b="1" dirty="0" smtClean="0"/>
            <a:t>Урочная деятельность</a:t>
          </a:r>
          <a:endParaRPr lang="ru-RU" sz="1800" b="1" dirty="0"/>
        </a:p>
      </dgm:t>
    </dgm:pt>
    <dgm:pt modelId="{831B9331-B940-4B94-95CA-ECC0C9BCD126}" type="parTrans" cxnId="{31F7FE7E-E2A5-4FCD-91B8-43F0F2BED2D6}">
      <dgm:prSet/>
      <dgm:spPr/>
      <dgm:t>
        <a:bodyPr/>
        <a:lstStyle/>
        <a:p>
          <a:endParaRPr lang="ru-RU"/>
        </a:p>
      </dgm:t>
    </dgm:pt>
    <dgm:pt modelId="{20B38522-838D-4D24-B24D-F8884D830940}" type="sibTrans" cxnId="{31F7FE7E-E2A5-4FCD-91B8-43F0F2BED2D6}">
      <dgm:prSet/>
      <dgm:spPr/>
      <dgm:t>
        <a:bodyPr/>
        <a:lstStyle/>
        <a:p>
          <a:endParaRPr lang="ru-RU"/>
        </a:p>
      </dgm:t>
    </dgm:pt>
    <dgm:pt modelId="{85021771-64D5-4933-9137-C5CF8CF984BB}">
      <dgm:prSet phldrT="[Текст]" custT="1"/>
      <dgm:spPr/>
      <dgm:t>
        <a:bodyPr/>
        <a:lstStyle/>
        <a:p>
          <a:r>
            <a:rPr lang="ru-RU" sz="1600" b="1" dirty="0" smtClean="0"/>
            <a:t>Общешкольные мероприятия</a:t>
          </a:r>
          <a:endParaRPr lang="ru-RU" sz="1600" b="1" dirty="0"/>
        </a:p>
      </dgm:t>
    </dgm:pt>
    <dgm:pt modelId="{06D5C568-DCE2-49CE-8849-5655C00A86B4}" type="parTrans" cxnId="{1AB7631E-04AF-4668-9512-71C5758D133F}">
      <dgm:prSet/>
      <dgm:spPr/>
      <dgm:t>
        <a:bodyPr/>
        <a:lstStyle/>
        <a:p>
          <a:endParaRPr lang="ru-RU"/>
        </a:p>
      </dgm:t>
    </dgm:pt>
    <dgm:pt modelId="{A7EFDCD9-9107-4698-85FC-04B9DA407557}" type="sibTrans" cxnId="{1AB7631E-04AF-4668-9512-71C5758D133F}">
      <dgm:prSet/>
      <dgm:spPr/>
      <dgm:t>
        <a:bodyPr/>
        <a:lstStyle/>
        <a:p>
          <a:endParaRPr lang="ru-RU"/>
        </a:p>
      </dgm:t>
    </dgm:pt>
    <dgm:pt modelId="{CE5012DB-CB60-4EF6-906D-D6333A0A36B5}">
      <dgm:prSet phldrT="[Текст]" custT="1"/>
      <dgm:spPr/>
      <dgm:t>
        <a:bodyPr/>
        <a:lstStyle/>
        <a:p>
          <a:r>
            <a:rPr lang="ru-RU" sz="1600" b="1" dirty="0" smtClean="0"/>
            <a:t>Уроки мужества</a:t>
          </a:r>
          <a:endParaRPr lang="ru-RU" sz="1600" b="1" dirty="0"/>
        </a:p>
      </dgm:t>
    </dgm:pt>
    <dgm:pt modelId="{31B2757B-324F-47DF-A4B4-510B23B2E7EC}" type="parTrans" cxnId="{029FAC0A-2692-412D-B4B9-9CF61545D0BA}">
      <dgm:prSet/>
      <dgm:spPr/>
      <dgm:t>
        <a:bodyPr/>
        <a:lstStyle/>
        <a:p>
          <a:endParaRPr lang="ru-RU"/>
        </a:p>
      </dgm:t>
    </dgm:pt>
    <dgm:pt modelId="{883EB722-3F75-4F29-8C3C-90016F8207A7}" type="sibTrans" cxnId="{029FAC0A-2692-412D-B4B9-9CF61545D0BA}">
      <dgm:prSet/>
      <dgm:spPr/>
      <dgm:t>
        <a:bodyPr/>
        <a:lstStyle/>
        <a:p>
          <a:endParaRPr lang="ru-RU"/>
        </a:p>
      </dgm:t>
    </dgm:pt>
    <dgm:pt modelId="{B44FD3D9-3100-41FC-8C32-01FAD0BE9528}">
      <dgm:prSet phldrT="[Текст]" custT="1"/>
      <dgm:spPr/>
      <dgm:t>
        <a:bodyPr/>
        <a:lstStyle/>
        <a:p>
          <a:r>
            <a:rPr lang="ru-RU" sz="1600" b="1" dirty="0" smtClean="0"/>
            <a:t>Экскурсии</a:t>
          </a:r>
          <a:endParaRPr lang="ru-RU" sz="1600" b="1" dirty="0"/>
        </a:p>
      </dgm:t>
    </dgm:pt>
    <dgm:pt modelId="{E8372CC8-58E3-4C23-9122-86E141D16B48}" type="parTrans" cxnId="{4182BB5D-514B-440F-A8ED-0C518C03D118}">
      <dgm:prSet/>
      <dgm:spPr/>
      <dgm:t>
        <a:bodyPr/>
        <a:lstStyle/>
        <a:p>
          <a:endParaRPr lang="ru-RU"/>
        </a:p>
      </dgm:t>
    </dgm:pt>
    <dgm:pt modelId="{E555D0B7-A1F3-4376-966F-C09A54264C40}" type="sibTrans" cxnId="{4182BB5D-514B-440F-A8ED-0C518C03D118}">
      <dgm:prSet/>
      <dgm:spPr/>
      <dgm:t>
        <a:bodyPr/>
        <a:lstStyle/>
        <a:p>
          <a:endParaRPr lang="ru-RU"/>
        </a:p>
      </dgm:t>
    </dgm:pt>
    <dgm:pt modelId="{1858EC55-F08D-4212-BD4F-224AE19D9898}">
      <dgm:prSet custT="1"/>
      <dgm:spPr/>
      <dgm:t>
        <a:bodyPr/>
        <a:lstStyle/>
        <a:p>
          <a:r>
            <a:rPr lang="ru-RU" sz="1600" b="1" dirty="0" smtClean="0"/>
            <a:t>Спортивная деятельность</a:t>
          </a:r>
          <a:endParaRPr lang="ru-RU" sz="1600" b="1" dirty="0"/>
        </a:p>
      </dgm:t>
    </dgm:pt>
    <dgm:pt modelId="{19E65B1E-E695-4922-8628-C053BB0DA52E}" type="parTrans" cxnId="{BCBA9315-ABF3-42F7-904E-89635207C791}">
      <dgm:prSet/>
      <dgm:spPr/>
      <dgm:t>
        <a:bodyPr/>
        <a:lstStyle/>
        <a:p>
          <a:endParaRPr lang="ru-RU"/>
        </a:p>
      </dgm:t>
    </dgm:pt>
    <dgm:pt modelId="{62BC9D5E-A378-4BA1-84E4-FCF1B01F8CBA}" type="sibTrans" cxnId="{BCBA9315-ABF3-42F7-904E-89635207C791}">
      <dgm:prSet/>
      <dgm:spPr/>
      <dgm:t>
        <a:bodyPr/>
        <a:lstStyle/>
        <a:p>
          <a:endParaRPr lang="ru-RU"/>
        </a:p>
      </dgm:t>
    </dgm:pt>
    <dgm:pt modelId="{15B76140-717D-42AB-803B-7FCB200ABD5C}">
      <dgm:prSet custT="1"/>
      <dgm:spPr/>
      <dgm:t>
        <a:bodyPr/>
        <a:lstStyle/>
        <a:p>
          <a:r>
            <a:rPr lang="ru-RU" sz="1600" b="1" i="0" dirty="0" smtClean="0">
              <a:solidFill>
                <a:schemeClr val="tx1"/>
              </a:solidFill>
            </a:rPr>
            <a:t>Военно-патриотическая игра  «Зарница»</a:t>
          </a:r>
          <a:endParaRPr lang="ru-RU" sz="1600" b="1" i="0" dirty="0">
            <a:solidFill>
              <a:schemeClr val="tx1"/>
            </a:solidFill>
          </a:endParaRPr>
        </a:p>
      </dgm:t>
    </dgm:pt>
    <dgm:pt modelId="{8C0F595B-DE06-4BDF-A6FC-6ED292B739F5}" type="parTrans" cxnId="{5B68896F-7C8B-4170-8C7B-2416455B0C15}">
      <dgm:prSet/>
      <dgm:spPr/>
      <dgm:t>
        <a:bodyPr/>
        <a:lstStyle/>
        <a:p>
          <a:endParaRPr lang="ru-RU"/>
        </a:p>
      </dgm:t>
    </dgm:pt>
    <dgm:pt modelId="{C0895EF0-72FB-4968-AF2F-423CBD626952}" type="sibTrans" cxnId="{5B68896F-7C8B-4170-8C7B-2416455B0C15}">
      <dgm:prSet/>
      <dgm:spPr/>
      <dgm:t>
        <a:bodyPr/>
        <a:lstStyle/>
        <a:p>
          <a:endParaRPr lang="ru-RU"/>
        </a:p>
      </dgm:t>
    </dgm:pt>
    <dgm:pt modelId="{87DEADA0-6428-4A8E-9D3A-8C0104DFEA52}">
      <dgm:prSet custT="1"/>
      <dgm:spPr/>
      <dgm:t>
        <a:bodyPr/>
        <a:lstStyle/>
        <a:p>
          <a:r>
            <a:rPr lang="ru-RU" sz="1600" b="1" dirty="0" smtClean="0"/>
            <a:t>Клуб «Патриот»</a:t>
          </a:r>
          <a:endParaRPr lang="ru-RU" sz="1600" b="1" dirty="0"/>
        </a:p>
      </dgm:t>
    </dgm:pt>
    <dgm:pt modelId="{609975B3-168C-44D9-8080-872FB7376196}" type="parTrans" cxnId="{C6B08CC3-4E15-4D5B-B6E7-8B9FFD6FEB1E}">
      <dgm:prSet/>
      <dgm:spPr/>
      <dgm:t>
        <a:bodyPr/>
        <a:lstStyle/>
        <a:p>
          <a:endParaRPr lang="ru-RU"/>
        </a:p>
      </dgm:t>
    </dgm:pt>
    <dgm:pt modelId="{0108FA2B-A8A7-45E5-98EC-9DBEDAEF80C2}" type="sibTrans" cxnId="{C6B08CC3-4E15-4D5B-B6E7-8B9FFD6FEB1E}">
      <dgm:prSet/>
      <dgm:spPr/>
      <dgm:t>
        <a:bodyPr/>
        <a:lstStyle/>
        <a:p>
          <a:endParaRPr lang="ru-RU"/>
        </a:p>
      </dgm:t>
    </dgm:pt>
    <dgm:pt modelId="{C904C333-7393-45AF-89C9-43532843957D}">
      <dgm:prSet custT="1"/>
      <dgm:spPr/>
      <dgm:t>
        <a:bodyPr/>
        <a:lstStyle/>
        <a:p>
          <a:r>
            <a:rPr lang="ru-RU" sz="1800" b="1" dirty="0" smtClean="0"/>
            <a:t>Подготовка к конкурсам и олимпиадам</a:t>
          </a:r>
          <a:endParaRPr lang="ru-RU" sz="1800" b="1" dirty="0"/>
        </a:p>
      </dgm:t>
    </dgm:pt>
    <dgm:pt modelId="{B59DD22A-4C8D-476E-88BA-DF90EDE541FC}" type="parTrans" cxnId="{DF4D6E8F-606F-45F9-BF12-11941B01AC02}">
      <dgm:prSet/>
      <dgm:spPr/>
      <dgm:t>
        <a:bodyPr/>
        <a:lstStyle/>
        <a:p>
          <a:endParaRPr lang="ru-RU"/>
        </a:p>
      </dgm:t>
    </dgm:pt>
    <dgm:pt modelId="{578DF1CA-9766-4721-9BC6-51B750B0CB06}" type="sibTrans" cxnId="{DF4D6E8F-606F-45F9-BF12-11941B01AC02}">
      <dgm:prSet/>
      <dgm:spPr/>
      <dgm:t>
        <a:bodyPr/>
        <a:lstStyle/>
        <a:p>
          <a:endParaRPr lang="ru-RU"/>
        </a:p>
      </dgm:t>
    </dgm:pt>
    <dgm:pt modelId="{5948DB79-E369-4E60-B4F4-206FC0959072}" type="pres">
      <dgm:prSet presAssocID="{203137E9-A999-4060-84F8-67933748DCFB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2D002A-3649-412D-8462-743C33EC6709}" type="pres">
      <dgm:prSet presAssocID="{203137E9-A999-4060-84F8-67933748DCFB}" presName="radial" presStyleCnt="0">
        <dgm:presLayoutVars>
          <dgm:animLvl val="ctr"/>
        </dgm:presLayoutVars>
      </dgm:prSet>
      <dgm:spPr/>
    </dgm:pt>
    <dgm:pt modelId="{0BA172FE-AE68-4533-9EE9-9C16CDE97FF1}" type="pres">
      <dgm:prSet presAssocID="{17F6FCFF-9A97-4BD2-A300-35C6335D3ECF}" presName="centerShape" presStyleLbl="vennNode1" presStyleIdx="0" presStyleCnt="9" custLinFactNeighborX="-212" custLinFactNeighborY="-850"/>
      <dgm:spPr/>
      <dgm:t>
        <a:bodyPr/>
        <a:lstStyle/>
        <a:p>
          <a:endParaRPr lang="ru-RU"/>
        </a:p>
      </dgm:t>
    </dgm:pt>
    <dgm:pt modelId="{983D79CD-29A9-4249-809B-2519448CBFDB}" type="pres">
      <dgm:prSet presAssocID="{D3777397-1096-4DE7-81A1-50844E5E9CEB}" presName="node" presStyleLbl="venn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09EBB0-3D45-44F7-85C3-ADA4E1CAB0AF}" type="pres">
      <dgm:prSet presAssocID="{85021771-64D5-4933-9137-C5CF8CF984BB}" presName="node" presStyleLbl="vennNode1" presStyleIdx="2" presStyleCnt="9" custScaleX="241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AAAF09-7C35-46D1-ABD9-33CDA93C85C7}" type="pres">
      <dgm:prSet presAssocID="{CE5012DB-CB60-4EF6-906D-D6333A0A36B5}" presName="node" presStyleLbl="vennNode1" presStyleIdx="3" presStyleCnt="9" custScaleX="155367" custRadScaleRad="91155" custRadScaleInc="12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342587-218F-4BC5-B22F-CF40D74C53D0}" type="pres">
      <dgm:prSet presAssocID="{B44FD3D9-3100-41FC-8C32-01FAD0BE9528}" presName="node" presStyleLbl="vennNode1" presStyleIdx="4" presStyleCnt="9" custScaleX="1398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C89155-590B-4C06-8C4F-0C7F46C0FAA3}" type="pres">
      <dgm:prSet presAssocID="{1858EC55-F08D-4212-BD4F-224AE19D9898}" presName="node" presStyleLbl="venn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DB71EA-B7F5-4C9D-BE89-49C12F29002A}" type="pres">
      <dgm:prSet presAssocID="{15B76140-717D-42AB-803B-7FCB200ABD5C}" presName="node" presStyleLbl="vennNode1" presStyleIdx="6" presStyleCnt="9" custScaleX="1875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B9E26D-07B3-4E76-800B-EEE8E219F847}" type="pres">
      <dgm:prSet presAssocID="{87DEADA0-6428-4A8E-9D3A-8C0104DFEA52}" presName="node" presStyleLbl="vennNode1" presStyleIdx="7" presStyleCnt="9" custScaleX="184897" custScaleY="1075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3649CC-7CC8-465D-A23C-641FFDC6E3AC}" type="pres">
      <dgm:prSet presAssocID="{C904C333-7393-45AF-89C9-43532843957D}" presName="node" presStyleLbl="vennNode1" presStyleIdx="8" presStyleCnt="9" custScaleX="1891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2FB746-0B18-4372-A51D-37405658E604}" type="presOf" srcId="{B44FD3D9-3100-41FC-8C32-01FAD0BE9528}" destId="{19342587-218F-4BC5-B22F-CF40D74C53D0}" srcOrd="0" destOrd="0" presId="urn:microsoft.com/office/officeart/2005/8/layout/radial3"/>
    <dgm:cxn modelId="{EE08A288-C434-44FF-9A1D-D19B131609D1}" type="presOf" srcId="{17F6FCFF-9A97-4BD2-A300-35C6335D3ECF}" destId="{0BA172FE-AE68-4533-9EE9-9C16CDE97FF1}" srcOrd="0" destOrd="0" presId="urn:microsoft.com/office/officeart/2005/8/layout/radial3"/>
    <dgm:cxn modelId="{A2DAB53C-05C7-4303-B4F8-9F8A4E7488AF}" type="presOf" srcId="{D3777397-1096-4DE7-81A1-50844E5E9CEB}" destId="{983D79CD-29A9-4249-809B-2519448CBFDB}" srcOrd="0" destOrd="0" presId="urn:microsoft.com/office/officeart/2005/8/layout/radial3"/>
    <dgm:cxn modelId="{A0F835BC-6F74-40EB-B935-E32CB84B806E}" type="presOf" srcId="{CE5012DB-CB60-4EF6-906D-D6333A0A36B5}" destId="{7AAAAF09-7C35-46D1-ABD9-33CDA93C85C7}" srcOrd="0" destOrd="0" presId="urn:microsoft.com/office/officeart/2005/8/layout/radial3"/>
    <dgm:cxn modelId="{EE9C868B-0D88-4A81-9EA6-ED404F6CEDE6}" type="presOf" srcId="{15B76140-717D-42AB-803B-7FCB200ABD5C}" destId="{B6DB71EA-B7F5-4C9D-BE89-49C12F29002A}" srcOrd="0" destOrd="0" presId="urn:microsoft.com/office/officeart/2005/8/layout/radial3"/>
    <dgm:cxn modelId="{1AB7631E-04AF-4668-9512-71C5758D133F}" srcId="{17F6FCFF-9A97-4BD2-A300-35C6335D3ECF}" destId="{85021771-64D5-4933-9137-C5CF8CF984BB}" srcOrd="1" destOrd="0" parTransId="{06D5C568-DCE2-49CE-8849-5655C00A86B4}" sibTransId="{A7EFDCD9-9107-4698-85FC-04B9DA407557}"/>
    <dgm:cxn modelId="{4182BB5D-514B-440F-A8ED-0C518C03D118}" srcId="{17F6FCFF-9A97-4BD2-A300-35C6335D3ECF}" destId="{B44FD3D9-3100-41FC-8C32-01FAD0BE9528}" srcOrd="3" destOrd="0" parTransId="{E8372CC8-58E3-4C23-9122-86E141D16B48}" sibTransId="{E555D0B7-A1F3-4376-966F-C09A54264C40}"/>
    <dgm:cxn modelId="{EC85E59E-4AAA-4112-A134-BE1BE606BE34}" type="presOf" srcId="{87DEADA0-6428-4A8E-9D3A-8C0104DFEA52}" destId="{1BB9E26D-07B3-4E76-800B-EEE8E219F847}" srcOrd="0" destOrd="0" presId="urn:microsoft.com/office/officeart/2005/8/layout/radial3"/>
    <dgm:cxn modelId="{A8E521D6-B94E-4B2C-946C-14FA471EC533}" type="presOf" srcId="{1858EC55-F08D-4212-BD4F-224AE19D9898}" destId="{24C89155-590B-4C06-8C4F-0C7F46C0FAA3}" srcOrd="0" destOrd="0" presId="urn:microsoft.com/office/officeart/2005/8/layout/radial3"/>
    <dgm:cxn modelId="{FFCC4F72-322E-440B-9318-A4481B2BAAFC}" type="presOf" srcId="{C904C333-7393-45AF-89C9-43532843957D}" destId="{033649CC-7CC8-465D-A23C-641FFDC6E3AC}" srcOrd="0" destOrd="0" presId="urn:microsoft.com/office/officeart/2005/8/layout/radial3"/>
    <dgm:cxn modelId="{C6B08CC3-4E15-4D5B-B6E7-8B9FFD6FEB1E}" srcId="{17F6FCFF-9A97-4BD2-A300-35C6335D3ECF}" destId="{87DEADA0-6428-4A8E-9D3A-8C0104DFEA52}" srcOrd="6" destOrd="0" parTransId="{609975B3-168C-44D9-8080-872FB7376196}" sibTransId="{0108FA2B-A8A7-45E5-98EC-9DBEDAEF80C2}"/>
    <dgm:cxn modelId="{521AB956-204C-4D1F-9CB6-F9492BB383B6}" type="presOf" srcId="{203137E9-A999-4060-84F8-67933748DCFB}" destId="{5948DB79-E369-4E60-B4F4-206FC0959072}" srcOrd="0" destOrd="0" presId="urn:microsoft.com/office/officeart/2005/8/layout/radial3"/>
    <dgm:cxn modelId="{029FAC0A-2692-412D-B4B9-9CF61545D0BA}" srcId="{17F6FCFF-9A97-4BD2-A300-35C6335D3ECF}" destId="{CE5012DB-CB60-4EF6-906D-D6333A0A36B5}" srcOrd="2" destOrd="0" parTransId="{31B2757B-324F-47DF-A4B4-510B23B2E7EC}" sibTransId="{883EB722-3F75-4F29-8C3C-90016F8207A7}"/>
    <dgm:cxn modelId="{FBB0E9D7-02F8-4D3C-90C2-6305EA4EC074}" srcId="{203137E9-A999-4060-84F8-67933748DCFB}" destId="{17F6FCFF-9A97-4BD2-A300-35C6335D3ECF}" srcOrd="0" destOrd="0" parTransId="{9E8FCD36-28A6-4E8F-8CA5-7ABDCFBC773F}" sibTransId="{946D285D-8158-48C2-A4C1-EE8FCDE8ADEE}"/>
    <dgm:cxn modelId="{DF4D6E8F-606F-45F9-BF12-11941B01AC02}" srcId="{17F6FCFF-9A97-4BD2-A300-35C6335D3ECF}" destId="{C904C333-7393-45AF-89C9-43532843957D}" srcOrd="7" destOrd="0" parTransId="{B59DD22A-4C8D-476E-88BA-DF90EDE541FC}" sibTransId="{578DF1CA-9766-4721-9BC6-51B750B0CB06}"/>
    <dgm:cxn modelId="{5B68896F-7C8B-4170-8C7B-2416455B0C15}" srcId="{17F6FCFF-9A97-4BD2-A300-35C6335D3ECF}" destId="{15B76140-717D-42AB-803B-7FCB200ABD5C}" srcOrd="5" destOrd="0" parTransId="{8C0F595B-DE06-4BDF-A6FC-6ED292B739F5}" sibTransId="{C0895EF0-72FB-4968-AF2F-423CBD626952}"/>
    <dgm:cxn modelId="{8118BB12-2E74-41F4-9FBE-85662CD54D89}" type="presOf" srcId="{85021771-64D5-4933-9137-C5CF8CF984BB}" destId="{F609EBB0-3D45-44F7-85C3-ADA4E1CAB0AF}" srcOrd="0" destOrd="0" presId="urn:microsoft.com/office/officeart/2005/8/layout/radial3"/>
    <dgm:cxn modelId="{31F7FE7E-E2A5-4FCD-91B8-43F0F2BED2D6}" srcId="{17F6FCFF-9A97-4BD2-A300-35C6335D3ECF}" destId="{D3777397-1096-4DE7-81A1-50844E5E9CEB}" srcOrd="0" destOrd="0" parTransId="{831B9331-B940-4B94-95CA-ECC0C9BCD126}" sibTransId="{20B38522-838D-4D24-B24D-F8884D830940}"/>
    <dgm:cxn modelId="{BCBA9315-ABF3-42F7-904E-89635207C791}" srcId="{17F6FCFF-9A97-4BD2-A300-35C6335D3ECF}" destId="{1858EC55-F08D-4212-BD4F-224AE19D9898}" srcOrd="4" destOrd="0" parTransId="{19E65B1E-E695-4922-8628-C053BB0DA52E}" sibTransId="{62BC9D5E-A378-4BA1-84E4-FCF1B01F8CBA}"/>
    <dgm:cxn modelId="{ABCBBF0F-717A-4363-BAC3-CDF0C6978A56}" type="presParOf" srcId="{5948DB79-E369-4E60-B4F4-206FC0959072}" destId="{A72D002A-3649-412D-8462-743C33EC6709}" srcOrd="0" destOrd="0" presId="urn:microsoft.com/office/officeart/2005/8/layout/radial3"/>
    <dgm:cxn modelId="{617BA5C9-7E29-4F56-BC80-6F2962F74E69}" type="presParOf" srcId="{A72D002A-3649-412D-8462-743C33EC6709}" destId="{0BA172FE-AE68-4533-9EE9-9C16CDE97FF1}" srcOrd="0" destOrd="0" presId="urn:microsoft.com/office/officeart/2005/8/layout/radial3"/>
    <dgm:cxn modelId="{5EB52062-6F6D-4C29-ABA3-CF1C4E02ADDF}" type="presParOf" srcId="{A72D002A-3649-412D-8462-743C33EC6709}" destId="{983D79CD-29A9-4249-809B-2519448CBFDB}" srcOrd="1" destOrd="0" presId="urn:microsoft.com/office/officeart/2005/8/layout/radial3"/>
    <dgm:cxn modelId="{51B125A7-F02A-4547-B330-1136E2E90F91}" type="presParOf" srcId="{A72D002A-3649-412D-8462-743C33EC6709}" destId="{F609EBB0-3D45-44F7-85C3-ADA4E1CAB0AF}" srcOrd="2" destOrd="0" presId="urn:microsoft.com/office/officeart/2005/8/layout/radial3"/>
    <dgm:cxn modelId="{2E6D87FC-76C5-4777-BEEA-30192F0CFC8F}" type="presParOf" srcId="{A72D002A-3649-412D-8462-743C33EC6709}" destId="{7AAAAF09-7C35-46D1-ABD9-33CDA93C85C7}" srcOrd="3" destOrd="0" presId="urn:microsoft.com/office/officeart/2005/8/layout/radial3"/>
    <dgm:cxn modelId="{68A35CF3-5C80-4CB0-82D8-B3AC68AAD4DA}" type="presParOf" srcId="{A72D002A-3649-412D-8462-743C33EC6709}" destId="{19342587-218F-4BC5-B22F-CF40D74C53D0}" srcOrd="4" destOrd="0" presId="urn:microsoft.com/office/officeart/2005/8/layout/radial3"/>
    <dgm:cxn modelId="{407E905B-449A-41A9-921C-DDD4DD434809}" type="presParOf" srcId="{A72D002A-3649-412D-8462-743C33EC6709}" destId="{24C89155-590B-4C06-8C4F-0C7F46C0FAA3}" srcOrd="5" destOrd="0" presId="urn:microsoft.com/office/officeart/2005/8/layout/radial3"/>
    <dgm:cxn modelId="{46DA53F2-4C91-448A-9A56-9C87A03F9C2B}" type="presParOf" srcId="{A72D002A-3649-412D-8462-743C33EC6709}" destId="{B6DB71EA-B7F5-4C9D-BE89-49C12F29002A}" srcOrd="6" destOrd="0" presId="urn:microsoft.com/office/officeart/2005/8/layout/radial3"/>
    <dgm:cxn modelId="{87984394-CFBC-45D4-9BA9-85C2E23430E2}" type="presParOf" srcId="{A72D002A-3649-412D-8462-743C33EC6709}" destId="{1BB9E26D-07B3-4E76-800B-EEE8E219F847}" srcOrd="7" destOrd="0" presId="urn:microsoft.com/office/officeart/2005/8/layout/radial3"/>
    <dgm:cxn modelId="{2FD1D519-EDEF-4807-A55D-9606885DE85B}" type="presParOf" srcId="{A72D002A-3649-412D-8462-743C33EC6709}" destId="{033649CC-7CC8-465D-A23C-641FFDC6E3AC}" srcOrd="8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5CFB5E-7097-4234-BB51-64B35BD736A3}">
      <dsp:nvSpPr>
        <dsp:cNvPr id="0" name=""/>
        <dsp:cNvSpPr/>
      </dsp:nvSpPr>
      <dsp:spPr>
        <a:xfrm>
          <a:off x="1286555" y="1339"/>
          <a:ext cx="7216172" cy="106263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15" tIns="18415" rIns="18415" bIns="18415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kern="1200" dirty="0" smtClean="0"/>
            <a:t>Начальная подготовка</a:t>
          </a:r>
          <a:endParaRPr lang="ru-RU" sz="2900" kern="1200" dirty="0"/>
        </a:p>
      </dsp:txBody>
      <dsp:txXfrm>
        <a:off x="1286555" y="134168"/>
        <a:ext cx="6817685" cy="796974"/>
      </dsp:txXfrm>
    </dsp:sp>
    <dsp:sp modelId="{65B5F5F1-C2CF-4C11-8162-8504B7C2ED79}">
      <dsp:nvSpPr>
        <dsp:cNvPr id="0" name=""/>
        <dsp:cNvSpPr/>
      </dsp:nvSpPr>
      <dsp:spPr>
        <a:xfrm>
          <a:off x="0" y="20828"/>
          <a:ext cx="1285046" cy="10626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97155" rIns="194310" bIns="97155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100" kern="1200" dirty="0" smtClean="0"/>
            <a:t>I</a:t>
          </a:r>
          <a:endParaRPr lang="ru-RU" sz="5100" kern="1200" dirty="0"/>
        </a:p>
      </dsp:txBody>
      <dsp:txXfrm>
        <a:off x="51873" y="72701"/>
        <a:ext cx="1181300" cy="958886"/>
      </dsp:txXfrm>
    </dsp:sp>
    <dsp:sp modelId="{05F7F596-C5AB-48C7-86F9-86F00D562115}">
      <dsp:nvSpPr>
        <dsp:cNvPr id="0" name=""/>
        <dsp:cNvSpPr/>
      </dsp:nvSpPr>
      <dsp:spPr>
        <a:xfrm>
          <a:off x="1286555" y="1170235"/>
          <a:ext cx="7216172" cy="106263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15" tIns="18415" rIns="18415" bIns="18415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kern="1200" dirty="0" smtClean="0"/>
            <a:t>Военно-спортивная подготовка</a:t>
          </a:r>
          <a:endParaRPr lang="ru-RU" sz="2900" kern="1200" dirty="0"/>
        </a:p>
      </dsp:txBody>
      <dsp:txXfrm>
        <a:off x="1286555" y="1303064"/>
        <a:ext cx="6817685" cy="796974"/>
      </dsp:txXfrm>
    </dsp:sp>
    <dsp:sp modelId="{B47B64AE-A68C-409F-9200-728C26A6784F}">
      <dsp:nvSpPr>
        <dsp:cNvPr id="0" name=""/>
        <dsp:cNvSpPr/>
      </dsp:nvSpPr>
      <dsp:spPr>
        <a:xfrm>
          <a:off x="0" y="1189724"/>
          <a:ext cx="1285046" cy="10626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97155" rIns="194310" bIns="97155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100" kern="1200" dirty="0" smtClean="0"/>
            <a:t>II</a:t>
          </a:r>
          <a:endParaRPr lang="ru-RU" sz="5100" kern="1200" dirty="0"/>
        </a:p>
      </dsp:txBody>
      <dsp:txXfrm>
        <a:off x="51873" y="1241597"/>
        <a:ext cx="1181300" cy="958886"/>
      </dsp:txXfrm>
    </dsp:sp>
    <dsp:sp modelId="{12EC6402-CB3D-41C6-8042-B24B138043FB}">
      <dsp:nvSpPr>
        <dsp:cNvPr id="0" name=""/>
        <dsp:cNvSpPr/>
      </dsp:nvSpPr>
      <dsp:spPr>
        <a:xfrm>
          <a:off x="1286555" y="2339131"/>
          <a:ext cx="7216172" cy="106263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15" tIns="18415" rIns="18415" bIns="18415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kern="1200" dirty="0" smtClean="0"/>
            <a:t>Использование современных технологий</a:t>
          </a:r>
          <a:endParaRPr lang="ru-RU" sz="2900" kern="1200" dirty="0"/>
        </a:p>
      </dsp:txBody>
      <dsp:txXfrm>
        <a:off x="1286555" y="2471960"/>
        <a:ext cx="6817685" cy="796974"/>
      </dsp:txXfrm>
    </dsp:sp>
    <dsp:sp modelId="{0ECDD5B7-F17E-460B-B7C5-4F41B264A406}">
      <dsp:nvSpPr>
        <dsp:cNvPr id="0" name=""/>
        <dsp:cNvSpPr/>
      </dsp:nvSpPr>
      <dsp:spPr>
        <a:xfrm>
          <a:off x="0" y="2358620"/>
          <a:ext cx="1285046" cy="10626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97155" rIns="194310" bIns="97155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100" kern="1200" dirty="0" smtClean="0"/>
            <a:t>III</a:t>
          </a:r>
          <a:endParaRPr lang="ru-RU" sz="5100" kern="1200" dirty="0"/>
        </a:p>
      </dsp:txBody>
      <dsp:txXfrm>
        <a:off x="51873" y="2410493"/>
        <a:ext cx="1181300" cy="958886"/>
      </dsp:txXfrm>
    </dsp:sp>
    <dsp:sp modelId="{F5D9F0E4-4FC5-4C06-99F7-3B4AE52789F2}">
      <dsp:nvSpPr>
        <dsp:cNvPr id="0" name=""/>
        <dsp:cNvSpPr/>
      </dsp:nvSpPr>
      <dsp:spPr>
        <a:xfrm>
          <a:off x="1286555" y="3508027"/>
          <a:ext cx="7216172" cy="1062632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8415" tIns="18415" rIns="18415" bIns="18415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900" kern="1200" dirty="0" smtClean="0"/>
            <a:t>Первая помощь в экстремальных ситуациях</a:t>
          </a:r>
          <a:endParaRPr lang="ru-RU" sz="2900" kern="1200" dirty="0"/>
        </a:p>
      </dsp:txBody>
      <dsp:txXfrm>
        <a:off x="1286555" y="3640856"/>
        <a:ext cx="6817685" cy="796974"/>
      </dsp:txXfrm>
    </dsp:sp>
    <dsp:sp modelId="{6ECC9AB9-83DF-42E3-83C2-24797E856981}">
      <dsp:nvSpPr>
        <dsp:cNvPr id="0" name=""/>
        <dsp:cNvSpPr/>
      </dsp:nvSpPr>
      <dsp:spPr>
        <a:xfrm>
          <a:off x="0" y="3509367"/>
          <a:ext cx="1285046" cy="10626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4310" tIns="97155" rIns="194310" bIns="97155" numCol="1" spcCol="1270" anchor="ctr" anchorCtr="0">
          <a:noAutofit/>
        </a:bodyPr>
        <a:lstStyle/>
        <a:p>
          <a:pPr lvl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100" kern="1200" dirty="0" smtClean="0"/>
            <a:t>IV</a:t>
          </a:r>
          <a:endParaRPr lang="ru-RU" sz="5100" kern="1200" dirty="0"/>
        </a:p>
      </dsp:txBody>
      <dsp:txXfrm>
        <a:off x="51873" y="3561240"/>
        <a:ext cx="1181300" cy="9588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A172FE-AE68-4533-9EE9-9C16CDE97FF1}">
      <dsp:nvSpPr>
        <dsp:cNvPr id="0" name=""/>
        <dsp:cNvSpPr/>
      </dsp:nvSpPr>
      <dsp:spPr>
        <a:xfrm>
          <a:off x="2669892" y="1144589"/>
          <a:ext cx="2932306" cy="293230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1">
              <a:alpha val="5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Патриотическое воспитание</a:t>
          </a:r>
          <a:endParaRPr lang="ru-RU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099318" y="1574015"/>
        <a:ext cx="2073454" cy="2073454"/>
      </dsp:txXfrm>
    </dsp:sp>
    <dsp:sp modelId="{983D79CD-29A9-4249-809B-2519448CBFDB}">
      <dsp:nvSpPr>
        <dsp:cNvPr id="0" name=""/>
        <dsp:cNvSpPr/>
      </dsp:nvSpPr>
      <dsp:spPr>
        <a:xfrm>
          <a:off x="3411065" y="523"/>
          <a:ext cx="1466153" cy="146615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1">
              <a:alpha val="5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Урочная деятельность</a:t>
          </a:r>
          <a:endParaRPr lang="ru-RU" sz="1800" b="1" kern="1200" dirty="0"/>
        </a:p>
      </dsp:txBody>
      <dsp:txXfrm>
        <a:off x="3625778" y="215236"/>
        <a:ext cx="1036727" cy="1036727"/>
      </dsp:txXfrm>
    </dsp:sp>
    <dsp:sp modelId="{F609EBB0-3D45-44F7-85C3-ADA4E1CAB0AF}">
      <dsp:nvSpPr>
        <dsp:cNvPr id="0" name=""/>
        <dsp:cNvSpPr/>
      </dsp:nvSpPr>
      <dsp:spPr>
        <a:xfrm>
          <a:off x="3724042" y="559834"/>
          <a:ext cx="3540789" cy="146615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1">
              <a:alpha val="5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Общешкольные мероприятия</a:t>
          </a:r>
          <a:endParaRPr lang="ru-RU" sz="1600" b="1" kern="1200" dirty="0"/>
        </a:p>
      </dsp:txBody>
      <dsp:txXfrm>
        <a:off x="4242579" y="774547"/>
        <a:ext cx="2503715" cy="1036727"/>
      </dsp:txXfrm>
    </dsp:sp>
    <dsp:sp modelId="{7AAAAF09-7C35-46D1-ABD9-33CDA93C85C7}">
      <dsp:nvSpPr>
        <dsp:cNvPr id="0" name=""/>
        <dsp:cNvSpPr/>
      </dsp:nvSpPr>
      <dsp:spPr>
        <a:xfrm>
          <a:off x="4745806" y="1926548"/>
          <a:ext cx="2277918" cy="146615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1">
              <a:alpha val="5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Уроки мужества</a:t>
          </a:r>
          <a:endParaRPr lang="ru-RU" sz="1600" b="1" kern="1200" dirty="0"/>
        </a:p>
      </dsp:txBody>
      <dsp:txXfrm>
        <a:off x="5079399" y="2141261"/>
        <a:ext cx="1610732" cy="1036727"/>
      </dsp:txXfrm>
    </dsp:sp>
    <dsp:sp modelId="{19342587-218F-4BC5-B22F-CF40D74C53D0}">
      <dsp:nvSpPr>
        <dsp:cNvPr id="0" name=""/>
        <dsp:cNvSpPr/>
      </dsp:nvSpPr>
      <dsp:spPr>
        <a:xfrm>
          <a:off x="4469207" y="3260424"/>
          <a:ext cx="2050459" cy="146615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1">
              <a:alpha val="5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Экскурсии</a:t>
          </a:r>
          <a:endParaRPr lang="ru-RU" sz="1600" b="1" kern="1200" dirty="0"/>
        </a:p>
      </dsp:txBody>
      <dsp:txXfrm>
        <a:off x="4769490" y="3475137"/>
        <a:ext cx="1449893" cy="1036727"/>
      </dsp:txXfrm>
    </dsp:sp>
    <dsp:sp modelId="{24C89155-590B-4C06-8C4F-0C7F46C0FAA3}">
      <dsp:nvSpPr>
        <dsp:cNvPr id="0" name=""/>
        <dsp:cNvSpPr/>
      </dsp:nvSpPr>
      <dsp:spPr>
        <a:xfrm>
          <a:off x="3411065" y="3819735"/>
          <a:ext cx="1466153" cy="146615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1">
              <a:alpha val="5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Спортивная деятельность</a:t>
          </a:r>
          <a:endParaRPr lang="ru-RU" sz="1600" b="1" kern="1200" dirty="0"/>
        </a:p>
      </dsp:txBody>
      <dsp:txXfrm>
        <a:off x="3625778" y="4034448"/>
        <a:ext cx="1036727" cy="1036727"/>
      </dsp:txXfrm>
    </dsp:sp>
    <dsp:sp modelId="{B6DB71EA-B7F5-4C9D-BE89-49C12F29002A}">
      <dsp:nvSpPr>
        <dsp:cNvPr id="0" name=""/>
        <dsp:cNvSpPr/>
      </dsp:nvSpPr>
      <dsp:spPr>
        <a:xfrm>
          <a:off x="1419071" y="3260424"/>
          <a:ext cx="2749550" cy="146615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1">
              <a:alpha val="5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0" kern="1200" dirty="0" smtClean="0">
              <a:solidFill>
                <a:schemeClr val="tx1"/>
              </a:solidFill>
            </a:rPr>
            <a:t>Военно-патриотическая игра  «Зарница»</a:t>
          </a:r>
          <a:endParaRPr lang="ru-RU" sz="1600" b="1" i="0" kern="1200" dirty="0">
            <a:solidFill>
              <a:schemeClr val="tx1"/>
            </a:solidFill>
          </a:endParaRPr>
        </a:p>
      </dsp:txBody>
      <dsp:txXfrm>
        <a:off x="1821733" y="3475137"/>
        <a:ext cx="1944226" cy="1036727"/>
      </dsp:txXfrm>
    </dsp:sp>
    <dsp:sp modelId="{1BB9E26D-07B3-4E76-800B-EEE8E219F847}">
      <dsp:nvSpPr>
        <dsp:cNvPr id="0" name=""/>
        <dsp:cNvSpPr/>
      </dsp:nvSpPr>
      <dsp:spPr>
        <a:xfrm>
          <a:off x="879099" y="1854540"/>
          <a:ext cx="2710873" cy="157733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1">
              <a:alpha val="5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Клуб «Патриот»</a:t>
          </a:r>
          <a:endParaRPr lang="ru-RU" sz="1600" b="1" kern="1200" dirty="0"/>
        </a:p>
      </dsp:txBody>
      <dsp:txXfrm>
        <a:off x="1276097" y="2085535"/>
        <a:ext cx="1916877" cy="1115341"/>
      </dsp:txXfrm>
    </dsp:sp>
    <dsp:sp modelId="{033649CC-7CC8-465D-A23C-641FFDC6E3AC}">
      <dsp:nvSpPr>
        <dsp:cNvPr id="0" name=""/>
        <dsp:cNvSpPr/>
      </dsp:nvSpPr>
      <dsp:spPr>
        <a:xfrm>
          <a:off x="1407269" y="559834"/>
          <a:ext cx="2773155" cy="146615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soft" dir="b">
            <a:rot lat="0" lon="0" rev="0"/>
          </a:lightRig>
        </a:scene3d>
        <a:sp3d prstMaterial="dkEdge">
          <a:bevelT w="63500" h="63500" prst="cross"/>
          <a:contourClr>
            <a:schemeClr val="accent1">
              <a:alpha val="50000"/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Подготовка к конкурсам и олимпиадам</a:t>
          </a:r>
          <a:endParaRPr lang="ru-RU" sz="1800" b="1" kern="1200" dirty="0"/>
        </a:p>
      </dsp:txBody>
      <dsp:txXfrm>
        <a:off x="1813388" y="774547"/>
        <a:ext cx="1960917" cy="10367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AD5A-7236-41D6-B9FC-465062A449F7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CAA0916-4573-4995-B8B3-216E798728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AD5A-7236-41D6-B9FC-465062A449F7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A0916-4573-4995-B8B3-216E79872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CAA0916-4573-4995-B8B3-216E798728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AD5A-7236-41D6-B9FC-465062A449F7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AD5A-7236-41D6-B9FC-465062A449F7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CAA0916-4573-4995-B8B3-216E798728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AD5A-7236-41D6-B9FC-465062A449F7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CAA0916-4573-4995-B8B3-216E798728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503AD5A-7236-41D6-B9FC-465062A449F7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A0916-4573-4995-B8B3-216E798728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AD5A-7236-41D6-B9FC-465062A449F7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CAA0916-4573-4995-B8B3-216E798728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AD5A-7236-41D6-B9FC-465062A449F7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CAA0916-4573-4995-B8B3-216E79872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AD5A-7236-41D6-B9FC-465062A449F7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CAA0916-4573-4995-B8B3-216E798728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CAA0916-4573-4995-B8B3-216E798728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AD5A-7236-41D6-B9FC-465062A449F7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CAA0916-4573-4995-B8B3-216E798728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503AD5A-7236-41D6-B9FC-465062A449F7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503AD5A-7236-41D6-B9FC-465062A449F7}" type="datetimeFigureOut">
              <a:rPr lang="ru-RU" smtClean="0"/>
              <a:pPr/>
              <a:t>21.11.2022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CAA0916-4573-4995-B8B3-216E798728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869160"/>
            <a:ext cx="7560840" cy="1584176"/>
          </a:xfrm>
        </p:spPr>
        <p:txBody>
          <a:bodyPr>
            <a:normAutofit/>
          </a:bodyPr>
          <a:lstStyle/>
          <a:p>
            <a:pPr algn="r"/>
            <a:r>
              <a:rPr lang="ru-RU" sz="2000" i="1" dirty="0" smtClean="0">
                <a:solidFill>
                  <a:srgbClr val="002060"/>
                </a:solidFill>
              </a:rPr>
              <a:t>Преподаватель-организатор  ОБЖ</a:t>
            </a:r>
          </a:p>
          <a:p>
            <a:pPr algn="r"/>
            <a:r>
              <a:rPr lang="ru-RU" sz="2800" i="1" dirty="0" smtClean="0">
                <a:solidFill>
                  <a:srgbClr val="002060"/>
                </a:solidFill>
              </a:rPr>
              <a:t>МАРЧЕНКО </a:t>
            </a:r>
          </a:p>
          <a:p>
            <a:pPr algn="r"/>
            <a:r>
              <a:rPr lang="ru-RU" sz="2800" i="1" cap="none" dirty="0" smtClean="0">
                <a:solidFill>
                  <a:srgbClr val="002060"/>
                </a:solidFill>
              </a:rPr>
              <a:t>Юрий Николаевич</a:t>
            </a:r>
            <a:endParaRPr lang="ru-RU" sz="2800" i="1" cap="none" dirty="0" smtClean="0">
              <a:solidFill>
                <a:srgbClr val="002060"/>
              </a:solidFill>
            </a:endParaRPr>
          </a:p>
          <a:p>
            <a:pPr algn="r"/>
            <a:endParaRPr lang="ru-RU" sz="28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60649"/>
            <a:ext cx="8784976" cy="1944215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Военно-патриотическое и духовно-нравственное воспитание обучающихся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уроках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Основ безопасности жизнедеятельности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08920"/>
            <a:ext cx="1547813" cy="170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0729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60648"/>
            <a:ext cx="8568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Цель патриотического </a:t>
            </a:r>
            <a:r>
              <a:rPr lang="ru-RU" sz="2800" b="1" dirty="0" smtClean="0">
                <a:solidFill>
                  <a:srgbClr val="C00000"/>
                </a:solidFill>
              </a:rPr>
              <a:t>воспитания: </a:t>
            </a:r>
            <a:endParaRPr lang="ru-RU" sz="2800" b="1" dirty="0">
              <a:solidFill>
                <a:srgbClr val="C00000"/>
              </a:solidFill>
            </a:endParaRPr>
          </a:p>
          <a:p>
            <a:r>
              <a:rPr lang="ru-RU" sz="2800" dirty="0"/>
              <a:t> 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развитие </a:t>
            </a:r>
            <a:r>
              <a:rPr lang="ru-RU" sz="2800" dirty="0"/>
              <a:t>в личности высокой социальной активности, гражданской ответственности, духовности, становление личности, обладающей позитивными ценностями и качествами, способных проявить их в созидательном процессе в интересах Отечества.</a:t>
            </a:r>
          </a:p>
        </p:txBody>
      </p:sp>
    </p:spTree>
    <p:extLst>
      <p:ext uri="{BB962C8B-B14F-4D97-AF65-F5344CB8AC3E}">
        <p14:creationId xmlns:p14="http://schemas.microsoft.com/office/powerpoint/2010/main" val="212165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Задачи: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340768"/>
            <a:ext cx="9144000" cy="4758280"/>
          </a:xfrm>
        </p:spPr>
        <p:txBody>
          <a:bodyPr>
            <a:noAutofit/>
          </a:bodyPr>
          <a:lstStyle/>
          <a:p>
            <a:r>
              <a:rPr lang="ru-RU" sz="2200" dirty="0"/>
              <a:t>Участие в реализации государственной политики в области военно-патриотического и гражданского воспитания детей и молодёжи; </a:t>
            </a:r>
          </a:p>
          <a:p>
            <a:r>
              <a:rPr lang="ru-RU" sz="2200" dirty="0"/>
              <a:t>Воспитание чувства патриотизма, формирование у подрастающего поколения верности Родине, готовности к служению Отечеству, и его вооружённой защите;</a:t>
            </a:r>
          </a:p>
          <a:p>
            <a:r>
              <a:rPr lang="ru-RU" sz="2200" dirty="0"/>
              <a:t>Изучение истории и культуры Отечества и родного края; </a:t>
            </a:r>
          </a:p>
          <a:p>
            <a:r>
              <a:rPr lang="ru-RU" sz="2200" dirty="0"/>
              <a:t>Участие в подготовке и проведении мероприятий по увековеченью памяти защитников Отечества;</a:t>
            </a:r>
          </a:p>
          <a:p>
            <a:r>
              <a:rPr lang="ru-RU" sz="2200" dirty="0"/>
              <a:t>Передача и развитие лучших традиций российского воинства; </a:t>
            </a:r>
          </a:p>
          <a:p>
            <a:r>
              <a:rPr lang="ru-RU" sz="2200" dirty="0"/>
              <a:t>Противодействие проявлениям политического и религиозного экстремизма в молодёжной среде;</a:t>
            </a:r>
          </a:p>
          <a:p>
            <a:r>
              <a:rPr lang="ru-RU" sz="2200" dirty="0"/>
              <a:t>Физическое развитие учащихся, формирование здорового образа жизни;</a:t>
            </a:r>
          </a:p>
          <a:p>
            <a:r>
              <a:rPr lang="ru-RU" sz="2200" dirty="0"/>
              <a:t>Участие в подготовке учащихся к военной службе. </a:t>
            </a:r>
          </a:p>
        </p:txBody>
      </p:sp>
    </p:spTree>
    <p:extLst>
      <p:ext uri="{BB962C8B-B14F-4D97-AF65-F5344CB8AC3E}">
        <p14:creationId xmlns:p14="http://schemas.microsoft.com/office/powerpoint/2010/main" val="27226380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401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Модель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военно-патриотического </a:t>
            </a:r>
            <a:r>
              <a:rPr lang="ru-RU" b="1" dirty="0" smtClean="0">
                <a:solidFill>
                  <a:srgbClr val="C00000"/>
                </a:solidFill>
              </a:rPr>
              <a:t>воспитания</a:t>
            </a:r>
            <a:endParaRPr lang="ru-RU" b="1" dirty="0">
              <a:solidFill>
                <a:srgbClr val="C00000"/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428596" y="1928802"/>
            <a:ext cx="1729631" cy="1357322"/>
            <a:chOff x="61636" y="-1"/>
            <a:chExt cx="1503187" cy="1637679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61636" y="0"/>
              <a:ext cx="1503187" cy="163767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61636" y="-1"/>
              <a:ext cx="1503187" cy="145939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99568" rIns="99568" bIns="53340" numCol="1" spcCol="1270" anchor="t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/>
                <a:t>Воспитание гражданина-патриота</a:t>
              </a:r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3143240" y="2214554"/>
            <a:ext cx="2083673" cy="579662"/>
            <a:chOff x="2664292" y="431225"/>
            <a:chExt cx="1503188" cy="579662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2664293" y="431225"/>
              <a:ext cx="1503187" cy="57966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2664292" y="431225"/>
              <a:ext cx="1503187" cy="5430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99568" rIns="99568" bIns="53340" numCol="1" spcCol="1270" anchor="t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/>
                <a:t>Нравственность</a:t>
              </a: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6072198" y="1500174"/>
            <a:ext cx="1935235" cy="1293155"/>
            <a:chOff x="5535259" y="0"/>
            <a:chExt cx="1503187" cy="1829051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535259" y="0"/>
              <a:ext cx="1503187" cy="182905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5535259" y="0"/>
              <a:ext cx="1503187" cy="17066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99568" tIns="99568" rIns="99568" bIns="53340" numCol="1" spcCol="1270" anchor="t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kern="1200" dirty="0"/>
                <a:t>Воспитание здорового образа жизни</a:t>
              </a:r>
            </a:p>
          </p:txBody>
        </p:sp>
      </p:grpSp>
      <p:grpSp>
        <p:nvGrpSpPr>
          <p:cNvPr id="16" name="Группа 15"/>
          <p:cNvGrpSpPr/>
          <p:nvPr/>
        </p:nvGrpSpPr>
        <p:grpSpPr>
          <a:xfrm rot="1898678">
            <a:off x="2188473" y="2324756"/>
            <a:ext cx="806182" cy="401400"/>
            <a:chOff x="1684267" y="389322"/>
            <a:chExt cx="893466" cy="373884"/>
          </a:xfrm>
        </p:grpSpPr>
        <p:sp>
          <p:nvSpPr>
            <p:cNvPr id="17" name="Стрелка вправо 16"/>
            <p:cNvSpPr/>
            <p:nvPr/>
          </p:nvSpPr>
          <p:spPr>
            <a:xfrm rot="19733350" flipH="1">
              <a:off x="1684267" y="389322"/>
              <a:ext cx="893466" cy="373884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Стрелка вправо 4"/>
            <p:cNvSpPr/>
            <p:nvPr/>
          </p:nvSpPr>
          <p:spPr>
            <a:xfrm rot="19733350">
              <a:off x="1788366" y="435121"/>
              <a:ext cx="781301" cy="2243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77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400" kern="1200"/>
            </a:p>
          </p:txBody>
        </p:sp>
      </p:grpSp>
      <p:grpSp>
        <p:nvGrpSpPr>
          <p:cNvPr id="19" name="Группа 18"/>
          <p:cNvGrpSpPr/>
          <p:nvPr/>
        </p:nvGrpSpPr>
        <p:grpSpPr>
          <a:xfrm rot="1211035">
            <a:off x="5370646" y="2340618"/>
            <a:ext cx="699546" cy="401400"/>
            <a:chOff x="4484244" y="612670"/>
            <a:chExt cx="775285" cy="373884"/>
          </a:xfrm>
        </p:grpSpPr>
        <p:sp>
          <p:nvSpPr>
            <p:cNvPr id="20" name="Стрелка вправо 19"/>
            <p:cNvSpPr/>
            <p:nvPr/>
          </p:nvSpPr>
          <p:spPr>
            <a:xfrm rot="20354079">
              <a:off x="4484244" y="612670"/>
              <a:ext cx="775285" cy="373884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Стрелка вправо 4"/>
            <p:cNvSpPr/>
            <p:nvPr/>
          </p:nvSpPr>
          <p:spPr>
            <a:xfrm rot="20354079">
              <a:off x="4487887" y="707331"/>
              <a:ext cx="663120" cy="2243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77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400" kern="120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85720" y="3357562"/>
            <a:ext cx="2592288" cy="2513311"/>
            <a:chOff x="432052" y="180333"/>
            <a:chExt cx="1845959" cy="1176458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432052" y="180333"/>
              <a:ext cx="1845959" cy="117645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Скругленный прямоугольник 4"/>
            <p:cNvSpPr/>
            <p:nvPr/>
          </p:nvSpPr>
          <p:spPr>
            <a:xfrm>
              <a:off x="466509" y="214790"/>
              <a:ext cx="1777045" cy="11075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4" tIns="85344" rIns="85344" bIns="85344" numCol="1" spcCol="1270" anchor="t" anchorCtr="0">
              <a:noAutofit/>
            </a:bodyPr>
            <a:lstStyle/>
            <a:p>
              <a:pPr marL="114300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600" kern="1200" dirty="0"/>
                <a:t>любовь к Отечеству;</a:t>
              </a:r>
            </a:p>
            <a:p>
              <a:pPr marL="114300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600" kern="1200" dirty="0"/>
                <a:t>уважение к законности;</a:t>
              </a:r>
            </a:p>
            <a:p>
              <a:pPr marL="114300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600" kern="1200" dirty="0"/>
                <a:t>освоение социально-значимой системы ценностей (Отечество, </a:t>
              </a:r>
              <a:r>
                <a:rPr lang="ru-RU" sz="1600" kern="1200" dirty="0" smtClean="0"/>
                <a:t>Родина)</a:t>
              </a:r>
              <a:endParaRPr lang="ru-RU" sz="1600" kern="1200" dirty="0"/>
            </a:p>
            <a:p>
              <a:pPr marL="114300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600" kern="1200" dirty="0"/>
                <a:t>участие в созидательных процессах в обществе.</a:t>
              </a: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3428992" y="3000372"/>
            <a:ext cx="1831714" cy="1332556"/>
            <a:chOff x="2829197" y="2888528"/>
            <a:chExt cx="1503187" cy="504871"/>
          </a:xfrm>
        </p:grpSpPr>
        <p:sp>
          <p:nvSpPr>
            <p:cNvPr id="26" name="Скругленный прямоугольник 25"/>
            <p:cNvSpPr/>
            <p:nvPr/>
          </p:nvSpPr>
          <p:spPr>
            <a:xfrm>
              <a:off x="2829197" y="2888528"/>
              <a:ext cx="1503187" cy="50487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Скругленный прямоугольник 4"/>
            <p:cNvSpPr/>
            <p:nvPr/>
          </p:nvSpPr>
          <p:spPr>
            <a:xfrm>
              <a:off x="2843984" y="2903315"/>
              <a:ext cx="1473613" cy="4752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4" tIns="85344" rIns="85344" bIns="85344" numCol="1" spcCol="1270" anchor="t" anchorCtr="0">
              <a:noAutofit/>
            </a:bodyPr>
            <a:lstStyle/>
            <a:p>
              <a:pPr marL="114300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600" kern="1200" dirty="0"/>
                <a:t>долг;</a:t>
              </a:r>
            </a:p>
            <a:p>
              <a:pPr marL="114300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600" kern="1200" dirty="0"/>
                <a:t>честь;</a:t>
              </a:r>
            </a:p>
            <a:p>
              <a:pPr marL="114300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600" kern="1200" dirty="0"/>
                <a:t>совесть;</a:t>
              </a:r>
            </a:p>
            <a:p>
              <a:pPr marL="114300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600" kern="1200" dirty="0"/>
                <a:t>достоинство</a:t>
              </a:r>
              <a:r>
                <a:rPr lang="ru-RU" sz="600" kern="1200" dirty="0"/>
                <a:t>.</a:t>
              </a: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6143636" y="2857496"/>
            <a:ext cx="2592288" cy="3418240"/>
            <a:chOff x="4977725" y="3062942"/>
            <a:chExt cx="2977379" cy="1361593"/>
          </a:xfrm>
        </p:grpSpPr>
        <p:sp>
          <p:nvSpPr>
            <p:cNvPr id="29" name="Скругленный прямоугольник 28"/>
            <p:cNvSpPr/>
            <p:nvPr/>
          </p:nvSpPr>
          <p:spPr>
            <a:xfrm>
              <a:off x="4977725" y="3062942"/>
              <a:ext cx="2977379" cy="1361593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Скругленный прямоугольник 4"/>
            <p:cNvSpPr/>
            <p:nvPr/>
          </p:nvSpPr>
          <p:spPr>
            <a:xfrm>
              <a:off x="5017605" y="3102822"/>
              <a:ext cx="2897619" cy="128183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44" tIns="85344" rIns="85344" bIns="85344" numCol="1" spcCol="1270" anchor="t" anchorCtr="0">
              <a:noAutofit/>
            </a:bodyPr>
            <a:lstStyle/>
            <a:p>
              <a:pPr marL="114300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600" kern="1200" dirty="0"/>
                <a:t>осознание своей роли для физического развития</a:t>
              </a:r>
            </a:p>
            <a:p>
              <a:pPr marL="114300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600" kern="1200" dirty="0"/>
                <a:t>высокая личная физическая </a:t>
              </a:r>
              <a:r>
                <a:rPr lang="ru-RU" sz="1600" kern="1200" dirty="0" err="1" smtClean="0"/>
                <a:t>подготовленость</a:t>
              </a:r>
              <a:r>
                <a:rPr lang="ru-RU" sz="1600" kern="1200" dirty="0"/>
                <a:t>;</a:t>
              </a:r>
            </a:p>
            <a:p>
              <a:pPr marL="114300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600" kern="1200" dirty="0"/>
                <a:t>совокупность определенных качеств (дисциплинированность, самостоятельность);</a:t>
              </a:r>
            </a:p>
            <a:p>
              <a:pPr marL="114300" lvl="1" indent="-114300" algn="l" defTabSz="533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600" kern="1200" dirty="0"/>
                <a:t>знание важнейших сторон первой помощи в экстремальных ситуациях.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3438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Приоритеты </a:t>
            </a:r>
            <a:r>
              <a:rPr lang="ru-RU" b="1" dirty="0">
                <a:solidFill>
                  <a:srgbClr val="C00000"/>
                </a:solidFill>
              </a:rPr>
              <a:t>военно-патриотического воспитания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292654155"/>
              </p:ext>
            </p:extLst>
          </p:nvPr>
        </p:nvGraphicFramePr>
        <p:xfrm>
          <a:off x="301625" y="1527175"/>
          <a:ext cx="8504238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7966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C00000"/>
                </a:solidFill>
              </a:rPr>
              <a:t>Направления военно-патриотического воспитания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/>
        </p:nvGraphicFramePr>
        <p:xfrm>
          <a:off x="1500166" y="200024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2033435074"/>
              </p:ext>
            </p:extLst>
          </p:nvPr>
        </p:nvGraphicFramePr>
        <p:xfrm>
          <a:off x="428596" y="1214422"/>
          <a:ext cx="8143932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  <p:extLst>
      <p:ext uri="{BB962C8B-B14F-4D97-AF65-F5344CB8AC3E}">
        <p14:creationId xmlns:p14="http://schemas.microsoft.com/office/powerpoint/2010/main" val="298947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rgbClr val="C00000"/>
                </a:solidFill>
              </a:rPr>
              <a:t>"Начальная подготовка"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Урочная деятельность</a:t>
            </a:r>
          </a:p>
          <a:p>
            <a:r>
              <a:rPr lang="ru-RU" sz="3200" dirty="0" smtClean="0"/>
              <a:t>Экскурсии </a:t>
            </a:r>
          </a:p>
          <a:p>
            <a:r>
              <a:rPr lang="ru-RU" sz="3200" dirty="0" smtClean="0"/>
              <a:t>Общешкольные мероприятия</a:t>
            </a:r>
          </a:p>
          <a:p>
            <a:r>
              <a:rPr lang="ru-RU" sz="3200" dirty="0" smtClean="0"/>
              <a:t>Уроки мужества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5740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C00000"/>
                </a:solidFill>
              </a:rPr>
              <a:t>"Военно-спортивная подготовка"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Военно-прикладные виды</a:t>
            </a:r>
          </a:p>
          <a:p>
            <a:r>
              <a:rPr lang="ru-RU" sz="3200" dirty="0" smtClean="0"/>
              <a:t>Спортивная деятельность</a:t>
            </a:r>
          </a:p>
          <a:p>
            <a:r>
              <a:rPr lang="ru-RU" sz="3200" dirty="0" smtClean="0"/>
              <a:t>Подготовка и участие в конкурсах, и олимпиадах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7155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b="1" dirty="0" smtClean="0">
                <a:solidFill>
                  <a:srgbClr val="C00000"/>
                </a:solidFill>
              </a:rPr>
              <a:t>Всё </a:t>
            </a:r>
            <a:r>
              <a:rPr lang="ru-RU" sz="3200" b="1" dirty="0">
                <a:solidFill>
                  <a:srgbClr val="C00000"/>
                </a:solidFill>
              </a:rPr>
              <a:t>может родная земля: и напоить из своих светлых родников, и накормить своим хлебом, и удивить красотой цветущих садов, вот одного она только не может – защитить себя, и сделать это должен тот, кто </a:t>
            </a:r>
            <a:r>
              <a:rPr lang="ru-RU" sz="3200" b="1" dirty="0" smtClean="0">
                <a:solidFill>
                  <a:srgbClr val="C00000"/>
                </a:solidFill>
              </a:rPr>
              <a:t>пьёт её </a:t>
            </a:r>
            <a:r>
              <a:rPr lang="ru-RU" sz="3200" b="1" dirty="0">
                <a:solidFill>
                  <a:srgbClr val="C00000"/>
                </a:solidFill>
              </a:rPr>
              <a:t>воду, ест </a:t>
            </a:r>
            <a:r>
              <a:rPr lang="ru-RU" sz="3200" b="1" dirty="0" smtClean="0">
                <a:solidFill>
                  <a:srgbClr val="C00000"/>
                </a:solidFill>
              </a:rPr>
              <a:t>её </a:t>
            </a:r>
            <a:r>
              <a:rPr lang="ru-RU" sz="3200" b="1" dirty="0">
                <a:solidFill>
                  <a:srgbClr val="C00000"/>
                </a:solidFill>
              </a:rPr>
              <a:t>хлеб и любуется </a:t>
            </a:r>
            <a:r>
              <a:rPr lang="ru-RU" sz="3200" b="1" dirty="0" smtClean="0">
                <a:solidFill>
                  <a:srgbClr val="C00000"/>
                </a:solidFill>
              </a:rPr>
              <a:t>её </a:t>
            </a:r>
            <a:r>
              <a:rPr lang="ru-RU" sz="3200" b="1" dirty="0">
                <a:solidFill>
                  <a:srgbClr val="C00000"/>
                </a:solidFill>
              </a:rPr>
              <a:t>красотой. </a:t>
            </a:r>
          </a:p>
          <a:p>
            <a:pPr marL="0" indent="0" algn="r">
              <a:buNone/>
            </a:pPr>
            <a:r>
              <a:rPr lang="ru-RU" b="1" i="1" dirty="0"/>
              <a:t>А.В. Суворов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822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1214</TotalTime>
  <Words>323</Words>
  <Application>Microsoft Office PowerPoint</Application>
  <PresentationFormat>Экран (4:3)</PresentationFormat>
  <Paragraphs>63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 Военно-патриотическое и духовно-нравственное воспитание обучающихся  на уроках  Основ безопасности жизнедеятельности</vt:lpstr>
      <vt:lpstr>Презентация PowerPoint</vt:lpstr>
      <vt:lpstr>Задачи:</vt:lpstr>
      <vt:lpstr>     Модель  военно-патриотического воспитания</vt:lpstr>
      <vt:lpstr>Приоритеты военно-патриотического воспитания</vt:lpstr>
      <vt:lpstr>Направления военно-патриотического воспитания</vt:lpstr>
      <vt:lpstr> "Начальная подготовка" </vt:lpstr>
      <vt:lpstr> "Военно-спортивная подготовка"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современных технологий  в патриотическом воспитании</dc:title>
  <dc:creator>Учитель</dc:creator>
  <cp:lastModifiedBy>acer</cp:lastModifiedBy>
  <cp:revision>75</cp:revision>
  <dcterms:created xsi:type="dcterms:W3CDTF">2012-02-02T10:20:34Z</dcterms:created>
  <dcterms:modified xsi:type="dcterms:W3CDTF">2022-11-20T21:27:41Z</dcterms:modified>
</cp:coreProperties>
</file>