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2" r:id="rId9"/>
    <p:sldId id="264" r:id="rId10"/>
    <p:sldId id="28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80" r:id="rId23"/>
    <p:sldId id="276" r:id="rId24"/>
    <p:sldId id="279" r:id="rId25"/>
    <p:sldId id="277" r:id="rId26"/>
    <p:sldId id="278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1" autoAdjust="0"/>
    <p:restoredTop sz="94660"/>
  </p:normalViewPr>
  <p:slideViewPr>
    <p:cSldViewPr snapToGrid="0">
      <p:cViewPr>
        <p:scale>
          <a:sx n="57" d="100"/>
          <a:sy n="57" d="100"/>
        </p:scale>
        <p:origin x="-1224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50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391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725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1060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196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831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3102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495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98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4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181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185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639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345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624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65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458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25CD35-83DC-4944-9941-3C8C40579270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737CA71-434C-4968-A895-D183BEE68A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Путешествие 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в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прошлое</a:t>
            </a:r>
            <a:br>
              <a:rPr lang="ru-RU" b="1" i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телефона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49091" y="5098473"/>
            <a:ext cx="6653932" cy="175952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Воспитатель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Олиниченко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 Н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.В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237065"/>
            <a:ext cx="9652000" cy="6451601"/>
          </a:xfrm>
          <a:prstGeom prst="rect">
            <a:avLst/>
          </a:prstGeom>
          <a:ln w="1905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79402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0" y="-96982"/>
            <a:ext cx="4645024" cy="1828800"/>
          </a:xfrm>
        </p:spPr>
        <p:txBody>
          <a:bodyPr>
            <a:normAutofit fontScale="90000"/>
          </a:bodyPr>
          <a:lstStyle/>
          <a:p>
            <a:r>
              <a:rPr lang="ru-RU" dirty="0"/>
              <a:t>ПЕРВЫЕ ТЕЛЕФОННЫЕ АППАРАТЫ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45" y="271380"/>
            <a:ext cx="5778717" cy="4334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939636"/>
            <a:ext cx="5500255" cy="485415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788196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5187952" cy="2658533"/>
          </a:xfrm>
        </p:spPr>
        <p:txBody>
          <a:bodyPr>
            <a:normAutofit/>
          </a:bodyPr>
          <a:lstStyle/>
          <a:p>
            <a:r>
              <a:rPr lang="ru-RU" dirty="0"/>
              <a:t>Со временем изобретатели, придумывали новые телефонные аппараты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6" y="2815279"/>
            <a:ext cx="6321931" cy="404272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263" y="0"/>
            <a:ext cx="5519737" cy="436418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10790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96982"/>
            <a:ext cx="9882042" cy="234141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4" y="2666998"/>
            <a:ext cx="9758363" cy="419100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2114939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2064327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619" y="2396837"/>
            <a:ext cx="5624944" cy="44611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1782" y="1965726"/>
            <a:ext cx="4031672" cy="489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89794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158162" y="1454727"/>
            <a:ext cx="10852438" cy="1371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85837" y="528639"/>
            <a:ext cx="4586287" cy="5614986"/>
          </a:xfrm>
        </p:spPr>
        <p:txBody>
          <a:bodyPr>
            <a:normAutofit/>
          </a:bodyPr>
          <a:lstStyle/>
          <a:p>
            <a:r>
              <a:rPr lang="ru-RU" sz="3200" dirty="0"/>
              <a:t>Ученые снова стали думать, как телефон сделать удобным для общения и передачи информации.</a:t>
            </a:r>
          </a:p>
          <a:p>
            <a:r>
              <a:rPr lang="ru-RU" sz="3200" dirty="0"/>
              <a:t> И вот изобрели мобильный </a:t>
            </a:r>
          </a:p>
          <a:p>
            <a:r>
              <a:rPr lang="ru-RU" sz="3200" dirty="0"/>
              <a:t>телефон.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531" y="252412"/>
            <a:ext cx="5793869" cy="62626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227888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8363" y="0"/>
            <a:ext cx="1094509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Мобильный – означает переносной его можно брать с собой и общаться, где бы ты не находился.  Давайте рассмотрим телефонные аппараты…В некоторые современные аппараты встроены автоответчики, если нас нет дома человек, который вам звонил, может оставить сообщение для вас.</a:t>
            </a:r>
            <a:r>
              <a:rPr lang="ru-RU" dirty="0"/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355" y="3443289"/>
            <a:ext cx="3277105" cy="32750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4891" y="2554544"/>
            <a:ext cx="3738563" cy="31175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5816">
            <a:off x="257710" y="3142815"/>
            <a:ext cx="4517821" cy="26537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5229412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110836"/>
            <a:ext cx="1011381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У каждого телефона есть свой номер. Это помогает нам позвонить именно тому человеку, которому нужно. А какие номера должен знать каждый человек в нашей стране? </a:t>
            </a:r>
          </a:p>
          <a:p>
            <a:pPr algn="ctr"/>
            <a:r>
              <a:rPr lang="ru-RU" sz="3200" dirty="0"/>
              <a:t>телефоны служб:</a:t>
            </a:r>
          </a:p>
          <a:p>
            <a:pPr algn="ctr"/>
            <a:r>
              <a:rPr lang="ru-RU" sz="3200" dirty="0">
                <a:solidFill>
                  <a:srgbClr val="FF0000"/>
                </a:solidFill>
              </a:rPr>
              <a:t> пожарной службы, полиции, скорой  помощи</a:t>
            </a:r>
            <a:r>
              <a:rPr lang="ru-RU" sz="32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345" y="3157825"/>
            <a:ext cx="8271164" cy="3700176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450438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713" y="0"/>
            <a:ext cx="7489029" cy="6129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72474" y="2300289"/>
            <a:ext cx="3819525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  <a:endParaRPr lang="ru-RU" sz="27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3458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138" y="97971"/>
            <a:ext cx="7815261" cy="61742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8543925" y="2700338"/>
            <a:ext cx="521493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77144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620" y="360218"/>
            <a:ext cx="10143403" cy="2022763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- Давным-давно, когда люди жили в пещерах и одевались в шкуры животных, они не умели говорить, но им приходилось общаться друг с другом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620" y="2175163"/>
            <a:ext cx="4364182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9" y="2175163"/>
            <a:ext cx="5774926" cy="42949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77457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72" y="0"/>
            <a:ext cx="7719751" cy="55141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858250" y="2614614"/>
            <a:ext cx="368617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4994531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673" y="138546"/>
            <a:ext cx="10280072" cy="6638928"/>
          </a:xfrm>
          <a:prstGeom prst="rect">
            <a:avLst/>
          </a:prstGeom>
          <a:ln w="190500" cap="sq">
            <a:solidFill>
              <a:srgbClr val="FFC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454196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095" y="0"/>
            <a:ext cx="7358989" cy="6717914"/>
          </a:xfrm>
          <a:prstGeom prst="rect">
            <a:avLst/>
          </a:prstGeom>
          <a:ln w="190500" cap="sq">
            <a:solidFill>
              <a:srgbClr val="92D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331200" y="2967335"/>
            <a:ext cx="372225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3657664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9816" y="0"/>
            <a:ext cx="4257675" cy="5600700"/>
          </a:xfrm>
          <a:prstGeom prst="rect">
            <a:avLst/>
          </a:prstGeom>
          <a:ln w="190500" cap="sq">
            <a:solidFill>
              <a:schemeClr val="accent1">
                <a:lumMod val="5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7091" y="2290987"/>
            <a:ext cx="4660217" cy="4567013"/>
          </a:xfrm>
          <a:prstGeom prst="rect">
            <a:avLst/>
          </a:prstGeom>
          <a:ln w="190500" cap="sq">
            <a:solidFill>
              <a:schemeClr val="tx1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3282750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632" y="304800"/>
            <a:ext cx="7688231" cy="6079067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52933" y="2590800"/>
            <a:ext cx="411480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1570213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6" y="124691"/>
            <a:ext cx="8368144" cy="6400799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40846636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561" y="147653"/>
            <a:ext cx="7576572" cy="6456347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8686801" y="2610683"/>
            <a:ext cx="392853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7000" b="1" cap="none" spc="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8511870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891" y="0"/>
            <a:ext cx="10848109" cy="6179127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077304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2" y="0"/>
            <a:ext cx="10513724" cy="1579418"/>
          </a:xfrm>
        </p:spPr>
        <p:txBody>
          <a:bodyPr>
            <a:noAutofit/>
          </a:bodyPr>
          <a:lstStyle/>
          <a:p>
            <a:r>
              <a:rPr lang="ru-RU" sz="3200" dirty="0"/>
              <a:t>-Шло время, люди научились говорить, строили себе жилища, разводили хозяйство и продолжали искать новые способы передачи информации. 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0403" y="3014662"/>
            <a:ext cx="5747633" cy="372446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3" y="1579418"/>
            <a:ext cx="5872638" cy="39338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151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Если необходимо было сообщить какую-то новость в другую деревню, люди забирались на высокую гору и разводили костер, позже использовали звуки барабанов.  </a:t>
            </a:r>
          </a:p>
        </p:txBody>
      </p:sp>
      <p:pic>
        <p:nvPicPr>
          <p:cNvPr id="5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54" y="279868"/>
            <a:ext cx="5400675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7698" y="210921"/>
            <a:ext cx="6251816" cy="38172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14155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963" y="4693710"/>
            <a:ext cx="10206037" cy="1792815"/>
          </a:xfrm>
        </p:spPr>
        <p:txBody>
          <a:bodyPr>
            <a:noAutofit/>
          </a:bodyPr>
          <a:lstStyle/>
          <a:p>
            <a:r>
              <a:rPr lang="ru-RU" sz="3200" dirty="0"/>
              <a:t>Использовали колокола. ( Рында).</a:t>
            </a:r>
            <a:br>
              <a:rPr lang="ru-RU" sz="3200" dirty="0"/>
            </a:br>
            <a:r>
              <a:rPr lang="ru-RU" sz="3200" dirty="0"/>
              <a:t> Все узнавали, что произошло какое-то событие, реагировали на это. 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47" b="24347"/>
          <a:stretch>
            <a:fillRect/>
          </a:stretch>
        </p:blipFill>
        <p:spPr>
          <a:xfrm>
            <a:off x="96983" y="0"/>
            <a:ext cx="12095018" cy="469371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490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0" y="183573"/>
            <a:ext cx="7266243" cy="60029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0138" y="1243013"/>
            <a:ext cx="3933295" cy="3557587"/>
          </a:xfrm>
        </p:spPr>
        <p:txBody>
          <a:bodyPr>
            <a:noAutofit/>
          </a:bodyPr>
          <a:lstStyle/>
          <a:p>
            <a:r>
              <a:rPr lang="ru-RU" sz="3200" dirty="0"/>
              <a:t>Звон колоколов – </a:t>
            </a:r>
          </a:p>
          <a:p>
            <a:r>
              <a:rPr lang="ru-RU" sz="3200" dirty="0"/>
              <a:t>это сигнал, предупреждение людей , </a:t>
            </a:r>
          </a:p>
          <a:p>
            <a:r>
              <a:rPr lang="ru-RU" sz="3200" dirty="0"/>
              <a:t>например </a:t>
            </a:r>
          </a:p>
          <a:p>
            <a:r>
              <a:rPr lang="ru-RU" sz="3200" dirty="0"/>
              <a:t>о пожаре</a:t>
            </a:r>
          </a:p>
        </p:txBody>
      </p:sp>
    </p:spTree>
    <p:extLst>
      <p:ext uri="{BB962C8B-B14F-4D97-AF65-F5344CB8AC3E}">
        <p14:creationId xmlns:p14="http://schemas.microsoft.com/office/powerpoint/2010/main" val="3765850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15377" y="4614863"/>
            <a:ext cx="6987645" cy="2085974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Вскоре люди придумали новый способ передачи информации </a:t>
            </a:r>
          </a:p>
          <a:p>
            <a:pPr algn="ctr"/>
            <a:r>
              <a:rPr lang="ru-RU" sz="3200" dirty="0"/>
              <a:t>«Голубиная почта»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8" y="157164"/>
            <a:ext cx="9744074" cy="4457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7072499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1675" y="285750"/>
            <a:ext cx="4786314" cy="6329363"/>
          </a:xfrm>
        </p:spPr>
        <p:txBody>
          <a:bodyPr>
            <a:noAutofit/>
          </a:bodyPr>
          <a:lstStyle/>
          <a:p>
            <a:r>
              <a:rPr lang="ru-RU" sz="2800" dirty="0"/>
              <a:t>Голубя к  любому адресу  не пошлёшь. Зато к своему родному летку, эта птица возвращается с  упорством, преодолевая весьма далёкие расстояния - до 300 км. А отдельные, хорошо обученные, почтовые голуби способны найти свою родину на расстоянии более тысячи километров! </a:t>
            </a:r>
          </a:p>
          <a:p>
            <a:r>
              <a:rPr lang="ru-RU" sz="20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180974"/>
            <a:ext cx="4991978" cy="2943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75" y="3208192"/>
            <a:ext cx="4991978" cy="35467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8267833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0"/>
            <a:ext cx="10018713" cy="1309254"/>
          </a:xfrm>
        </p:spPr>
        <p:txBody>
          <a:bodyPr>
            <a:normAutofit fontScale="90000"/>
          </a:bodyPr>
          <a:lstStyle/>
          <a:p>
            <a:r>
              <a:rPr lang="ru-RU" dirty="0"/>
              <a:t>Но время шло. И вот был изобретен первый</a:t>
            </a:r>
            <a:br>
              <a:rPr lang="ru-RU" dirty="0"/>
            </a:br>
            <a:r>
              <a:rPr lang="ru-RU" dirty="0"/>
              <a:t>телефонный аппарат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7967" y="1309254"/>
            <a:ext cx="4895056" cy="5451764"/>
          </a:xfrm>
        </p:spPr>
        <p:txBody>
          <a:bodyPr>
            <a:normAutofit/>
          </a:bodyPr>
          <a:lstStyle/>
          <a:p>
            <a:r>
              <a:rPr lang="ru-RU" sz="2400" dirty="0"/>
              <a:t>Он представлял собой две трубки, похожие на воронки, которые соединялись между собой длинным проводом. В одну трубку говорили, другую прикладывали к уху. Этот аппарат назвали «ТЕЛЕФОН». Слово «телефон» означает: первая часть «теле» - далеко, вторая часть – «фон» - звук. </a:t>
            </a:r>
          </a:p>
          <a:p>
            <a:r>
              <a:rPr lang="ru-RU" sz="2400" dirty="0"/>
              <a:t>При помощи этого аппарата звук можно было услышать очень далеко.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36" y="1309254"/>
            <a:ext cx="5354131" cy="534661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8044650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arallax" id="{3388167B-A2EB-4685-9635-1831D9AEF8C4}" vid="{EBEC8F79-A447-43FC-8E81-85E8468AF3F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177</TotalTime>
  <Words>425</Words>
  <Application>Microsoft Office PowerPoint</Application>
  <PresentationFormat>Произвольный</PresentationFormat>
  <Paragraphs>34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Параллакс</vt:lpstr>
      <vt:lpstr>Путешествие  в прошлое телефона</vt:lpstr>
      <vt:lpstr>- Давным-давно, когда люди жили в пещерах и одевались в шкуры животных, они не умели говорить, но им приходилось общаться друг с другом. </vt:lpstr>
      <vt:lpstr>-Шло время, люди научились говорить, строили себе жилища, разводили хозяйство и продолжали искать новые способы передачи информации. </vt:lpstr>
      <vt:lpstr>Презентация PowerPoint</vt:lpstr>
      <vt:lpstr>Использовали колокола. ( Рында).  Все узнавали, что произошло какое-то событие, реагировали на это. </vt:lpstr>
      <vt:lpstr>Презентация PowerPoint</vt:lpstr>
      <vt:lpstr>Презентация PowerPoint</vt:lpstr>
      <vt:lpstr>Презентация PowerPoint</vt:lpstr>
      <vt:lpstr>Но время шло. И вот был изобретен первый телефонный аппарат</vt:lpstr>
      <vt:lpstr>Презентация PowerPoint</vt:lpstr>
      <vt:lpstr>ПЕРВЫЕ ТЕЛЕФОННЫЕ АППАРАТЫ</vt:lpstr>
      <vt:lpstr>Со временем изобретатели, придумывали новые телефонные аппараты</vt:lpstr>
      <vt:lpstr>Позднее виды телефонов менялись и люди изобрели телефоны с диском, для набора номера, палец вставляли в отверстия на диске, помеченные цифрами и крутили диск. Это было не очень удобно: уставал палец, диск вращался медленно.</vt:lpstr>
      <vt:lpstr>Поэтому диск заменяли кнопками. У многих такие телефоны есть и сейчас, но таким аппаратом можно было пользоваться, находясь в помещении, с собой его взять нельзя.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прошлое телефона</dc:title>
  <dc:creator>123</dc:creator>
  <cp:lastModifiedBy>Lenovo</cp:lastModifiedBy>
  <cp:revision>19</cp:revision>
  <dcterms:created xsi:type="dcterms:W3CDTF">2017-05-14T09:47:45Z</dcterms:created>
  <dcterms:modified xsi:type="dcterms:W3CDTF">2023-02-01T16:10:40Z</dcterms:modified>
</cp:coreProperties>
</file>