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E6294-77BB-4618-884B-C46F84BFFD79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8F2FA-C800-4C61-804B-2774B15DB05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E6294-77BB-4618-884B-C46F84BFFD79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8F2FA-C800-4C61-804B-2774B15DB0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E6294-77BB-4618-884B-C46F84BFFD79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8F2FA-C800-4C61-804B-2774B15DB0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E6294-77BB-4618-884B-C46F84BFFD79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8F2FA-C800-4C61-804B-2774B15DB0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E6294-77BB-4618-884B-C46F84BFFD79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8F2FA-C800-4C61-804B-2774B15DB05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E6294-77BB-4618-884B-C46F84BFFD79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8F2FA-C800-4C61-804B-2774B15DB0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E6294-77BB-4618-884B-C46F84BFFD79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8F2FA-C800-4C61-804B-2774B15DB0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E6294-77BB-4618-884B-C46F84BFFD79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8F2FA-C800-4C61-804B-2774B15DB0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E6294-77BB-4618-884B-C46F84BFFD79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8F2FA-C800-4C61-804B-2774B15DB0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E6294-77BB-4618-884B-C46F84BFFD79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C8F2FA-C800-4C61-804B-2774B15DB0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E6294-77BB-4618-884B-C46F84BFFD79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5C8F2FA-C800-4C61-804B-2774B15DB05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3FE6294-77BB-4618-884B-C46F84BFFD79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5C8F2FA-C800-4C61-804B-2774B15DB05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Самое важное про письмо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5008" y="4857760"/>
            <a:ext cx="3068350" cy="966782"/>
          </a:xfrm>
        </p:spPr>
        <p:txBody>
          <a:bodyPr/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Щербакова В.В.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МОУ «СОШ р.п. Озинки»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28596" y="428604"/>
            <a:ext cx="785814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Письмо считается самым сложным навыком потому что оно наименее «естественно», а также потому, что писать скучно.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Проблемы происходят из использования только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Product approach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этот подход не обучает письму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коммуникативно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часто предполагает письмо на дом, не учит процессу письма, не дает обратной связи сразу же после написания.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Письму можно обучать в групповых и парных активностях.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процессе проверки письма не стоит ставить целью заметить каждую ошибку, нужно фокусироваться на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целевыхвопросах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При проверке учитель проверяет не только грамматику и спеллинг, но и организацию текста стиль,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контент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т.д.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Письмо в классе – это не только собственно процесс написания, но и дискуссии, мозговые штурмы, обмен текстами,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чтение и обратная связь.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21537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Чтобы хорошо написать текст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НУЖНО: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Знать о теме.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Знать жанр, стиль, тон, в котором пишешь.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Знать слова и конструкции, которыми выражаешь мысль.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Знать, как их правильно писать.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Иметь воображение, уметь находить и формулировать мысли.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Понимать свою аудиторию.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Иметь навыки написания текстов.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Знать стратегии, которые помогут в написании конкретного текста.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785794"/>
            <a:ext cx="742955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Обычная схема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обучения ПИСЬМУ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Pre-reading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Reading, reading comprehension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Language work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Writing (often set as homework)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Чтобы ее улучшить, мы добавим: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Обучение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микро-умениям и стратегиям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Обучение процессу письма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Коммуникативные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задания на уроке с фокусом на письмо (прочтение написанного и реакция – обратная связь)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335846"/>
            <a:ext cx="800105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 получим форму занятия по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ПИСЬМУ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PROCESS WRITING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/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Ввод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тему (дискуссия, видео, картинка, история от учителя)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Учитель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показывает идеи по теме, просит провести мозговой штурм и найти идеи по смежной/другой теме.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Учитель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показывает первый шаг письма: как собрать идеи в предложения. Студенты повторяют за ним.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Учитель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показывает следующие шаги: собирает предложения в структуру. Расширяет текст. Студенты читают и повторяют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 ним.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Учитель показывает, как закончить работу над текстом, студенты повторяют.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Ученики читают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работы друг друга и дают обратную связь в соответствии с данным учителем заданием.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Учитель дает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контентную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и потом лингвистическую обратную связь.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474345"/>
            <a:ext cx="814393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Письму интересней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эффективней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обучать ЕСЛИ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Использовать идеи интересных активностей по письму (бумажные «мячики»,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running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dictations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активности по написанию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текстов группой, письменная работа над идеями или творчество совместно в письменном виде).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Использовать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интересные активности перед письмом.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Использовать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коммуникативные активности для сбора и систематизации идей.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Писать по интересной механике (появляются новые персонажи, идеи, места)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Студенты пишут и проверяют работы друг друга по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чек-листам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Студенты пишут с коммуникативным уклоном то, что они бы и так писали: посты,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блоги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письма и сообщения.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</TotalTime>
  <Words>499</Words>
  <Application>Microsoft Office PowerPoint</Application>
  <PresentationFormat>Экран (4:3)</PresentationFormat>
  <Paragraphs>47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Самое важное про письмо  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Домашний</dc:creator>
  <cp:lastModifiedBy>Домашний</cp:lastModifiedBy>
  <cp:revision>3</cp:revision>
  <dcterms:created xsi:type="dcterms:W3CDTF">2023-02-01T18:57:35Z</dcterms:created>
  <dcterms:modified xsi:type="dcterms:W3CDTF">2023-02-01T19:25:20Z</dcterms:modified>
</cp:coreProperties>
</file>