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8" r:id="rId4"/>
    <p:sldId id="259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713" autoAdjust="0"/>
  </p:normalViewPr>
  <p:slideViewPr>
    <p:cSldViewPr>
      <p:cViewPr varScale="1">
        <p:scale>
          <a:sx n="54" d="100"/>
          <a:sy n="54" d="100"/>
        </p:scale>
        <p:origin x="-558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Traumschule</a:t>
            </a:r>
            <a:r>
              <a:rPr lang="en-US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по  теме «Школа моей мечты» к учебнику И. Л. </a:t>
            </a:r>
            <a:r>
              <a:rPr lang="ru-RU" dirty="0" err="1" smtClean="0"/>
              <a:t>Бим</a:t>
            </a:r>
            <a:r>
              <a:rPr lang="ru-RU" dirty="0" smtClean="0"/>
              <a:t> 6 класс. </a:t>
            </a: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 </a:t>
            </a:r>
            <a:r>
              <a:rPr lang="en-US" dirty="0" err="1" smtClean="0"/>
              <a:t>Traumschule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шко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28662" y="1478452"/>
            <a:ext cx="7715303" cy="50500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meiner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Schwimmbad</a:t>
            </a:r>
            <a:r>
              <a:rPr lang="en-US" dirty="0" smtClean="0"/>
              <a:t> .</a:t>
            </a:r>
            <a:endParaRPr lang="ru-RU" dirty="0"/>
          </a:p>
        </p:txBody>
      </p:sp>
      <p:pic>
        <p:nvPicPr>
          <p:cNvPr id="4" name="Содержимое 3" descr="ace654e50ffd0e4dbe69a932c399f6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79184" y="1600200"/>
            <a:ext cx="7107592" cy="47407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654164"/>
          </a:xfrm>
        </p:spPr>
        <p:txBody>
          <a:bodyPr>
            <a:normAutofit fontScale="90000"/>
          </a:bodyPr>
          <a:lstStyle/>
          <a:p>
            <a:r>
              <a:rPr lang="en-US" dirty="0" err="1" smtClean="0"/>
              <a:t>Sie</a:t>
            </a:r>
            <a:r>
              <a:rPr lang="en-US" dirty="0" smtClean="0"/>
              <a:t> hat </a:t>
            </a:r>
            <a:r>
              <a:rPr lang="en-US" dirty="0" err="1" smtClean="0"/>
              <a:t>einen</a:t>
            </a:r>
            <a:r>
              <a:rPr lang="en-US" dirty="0" smtClean="0"/>
              <a:t> </a:t>
            </a:r>
            <a:r>
              <a:rPr lang="en-US" dirty="0" err="1" smtClean="0"/>
              <a:t>Springbrunnen</a:t>
            </a:r>
            <a:r>
              <a:rPr lang="en-US" dirty="0" smtClean="0"/>
              <a:t> mitten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Schulhof</a:t>
            </a:r>
            <a:r>
              <a:rPr lang="en-US" dirty="0" smtClean="0"/>
              <a:t>. Das </a:t>
            </a:r>
            <a:r>
              <a:rPr lang="en-US" dirty="0" err="1" smtClean="0"/>
              <a:t>klare</a:t>
            </a:r>
            <a:r>
              <a:rPr lang="en-US" dirty="0" smtClean="0"/>
              <a:t>, </a:t>
            </a:r>
            <a:r>
              <a:rPr lang="en-US" dirty="0" err="1" smtClean="0"/>
              <a:t>saubere</a:t>
            </a:r>
            <a:r>
              <a:rPr lang="en-US" dirty="0" smtClean="0"/>
              <a:t> </a:t>
            </a:r>
            <a:r>
              <a:rPr lang="en-US" dirty="0" err="1" smtClean="0"/>
              <a:t>Wasser</a:t>
            </a:r>
            <a:r>
              <a:rPr lang="en-US" dirty="0" smtClean="0"/>
              <a:t> </a:t>
            </a:r>
            <a:r>
              <a:rPr lang="en-US" dirty="0" err="1" smtClean="0"/>
              <a:t>sprudelt</a:t>
            </a:r>
            <a:r>
              <a:rPr lang="en-US" dirty="0" smtClean="0"/>
              <a:t> </a:t>
            </a:r>
            <a:r>
              <a:rPr lang="en-US" dirty="0" err="1" smtClean="0"/>
              <a:t>lustig</a:t>
            </a:r>
            <a:r>
              <a:rPr lang="en-US" dirty="0" smtClean="0"/>
              <a:t> </a:t>
            </a:r>
            <a:r>
              <a:rPr lang="en-US" dirty="0" err="1" smtClean="0"/>
              <a:t>heraus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фонт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2071678"/>
            <a:ext cx="8001055" cy="414340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Schulhof</a:t>
            </a:r>
            <a:r>
              <a:rPr lang="en-US" dirty="0" smtClean="0"/>
              <a:t> </a:t>
            </a:r>
            <a:r>
              <a:rPr lang="en-US" dirty="0" err="1" smtClean="0"/>
              <a:t>gibt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Katzen</a:t>
            </a:r>
            <a:r>
              <a:rPr lang="en-US" dirty="0" smtClean="0"/>
              <a:t>, </a:t>
            </a:r>
            <a:r>
              <a:rPr lang="en-US" dirty="0" err="1" smtClean="0"/>
              <a:t>Hunde</a:t>
            </a:r>
            <a:r>
              <a:rPr lang="en-US" dirty="0" smtClean="0"/>
              <a:t>, </a:t>
            </a:r>
            <a:r>
              <a:rPr lang="en-US" dirty="0" err="1" smtClean="0"/>
              <a:t>ein</a:t>
            </a:r>
            <a:r>
              <a:rPr lang="en-US" dirty="0" smtClean="0"/>
              <a:t> Pony</a:t>
            </a:r>
            <a:endParaRPr lang="ru-RU" dirty="0"/>
          </a:p>
        </p:txBody>
      </p:sp>
      <p:pic>
        <p:nvPicPr>
          <p:cNvPr id="7" name="Содержимое 6" descr="кошки и собаки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8" name="Содержимое 7" descr="пони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38700" y="2357430"/>
            <a:ext cx="3657600" cy="300039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 </a:t>
            </a:r>
            <a:r>
              <a:rPr lang="en-US" dirty="0" err="1" smtClean="0"/>
              <a:t>Fasanen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7" name="Содержимое 6" descr="фазан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600200"/>
            <a:ext cx="8143932" cy="490063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 </a:t>
            </a:r>
            <a:r>
              <a:rPr lang="en-US" dirty="0" err="1" smtClean="0"/>
              <a:t>der</a:t>
            </a:r>
            <a:r>
              <a:rPr lang="en-US" dirty="0" smtClean="0"/>
              <a:t> </a:t>
            </a:r>
            <a:r>
              <a:rPr lang="en-US" dirty="0" err="1" smtClean="0"/>
              <a:t>Schule</a:t>
            </a:r>
            <a:r>
              <a:rPr lang="en-US" dirty="0" smtClean="0"/>
              <a:t> auf </a:t>
            </a:r>
            <a:r>
              <a:rPr lang="en-US" dirty="0" err="1" smtClean="0"/>
              <a:t>jeder</a:t>
            </a:r>
            <a:r>
              <a:rPr lang="en-US" dirty="0" smtClean="0"/>
              <a:t> </a:t>
            </a:r>
            <a:r>
              <a:rPr lang="en-US" dirty="0" err="1" smtClean="0"/>
              <a:t>Etage</a:t>
            </a:r>
            <a:r>
              <a:rPr lang="en-US" dirty="0" smtClean="0"/>
              <a:t> </a:t>
            </a:r>
            <a:r>
              <a:rPr lang="en-US" dirty="0" err="1" smtClean="0"/>
              <a:t>haben</a:t>
            </a:r>
            <a:r>
              <a:rPr lang="en-US" dirty="0" smtClean="0"/>
              <a:t> </a:t>
            </a:r>
            <a:r>
              <a:rPr lang="en-US" dirty="0" err="1" smtClean="0"/>
              <a:t>wir</a:t>
            </a:r>
            <a:r>
              <a:rPr lang="en-US" dirty="0" smtClean="0"/>
              <a:t> </a:t>
            </a:r>
            <a:r>
              <a:rPr lang="en-US" dirty="0" err="1" smtClean="0"/>
              <a:t>einen</a:t>
            </a:r>
            <a:r>
              <a:rPr lang="en-US" dirty="0" smtClean="0"/>
              <a:t> Coca – Cola- </a:t>
            </a:r>
            <a:r>
              <a:rPr lang="en-US" dirty="0" err="1" smtClean="0"/>
              <a:t>Automaten</a:t>
            </a:r>
            <a:r>
              <a:rPr lang="en-US" dirty="0" smtClean="0"/>
              <a:t>. </a:t>
            </a:r>
            <a:endParaRPr lang="ru-RU" dirty="0"/>
          </a:p>
        </p:txBody>
      </p:sp>
      <p:pic>
        <p:nvPicPr>
          <p:cNvPr id="4" name="Содержимое 3" descr="автомат с коло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85786" y="1571612"/>
            <a:ext cx="7929618" cy="464347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err="1" smtClean="0"/>
              <a:t>Hier</a:t>
            </a:r>
            <a:r>
              <a:rPr lang="en-US" dirty="0" smtClean="0"/>
              <a:t> </a:t>
            </a:r>
            <a:r>
              <a:rPr lang="en-US" dirty="0" err="1" smtClean="0"/>
              <a:t>befindet</a:t>
            </a:r>
            <a:r>
              <a:rPr lang="en-US" dirty="0" smtClean="0"/>
              <a:t> </a:t>
            </a:r>
            <a:r>
              <a:rPr lang="en-US" dirty="0" err="1" smtClean="0"/>
              <a:t>sich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Hausaufgaben</a:t>
            </a:r>
            <a:r>
              <a:rPr lang="en-US" dirty="0" smtClean="0"/>
              <a:t> -</a:t>
            </a:r>
            <a:r>
              <a:rPr lang="en-US" dirty="0" err="1" smtClean="0"/>
              <a:t>roboter</a:t>
            </a:r>
            <a:r>
              <a:rPr lang="en-US" dirty="0" smtClean="0"/>
              <a:t>. 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drucke</a:t>
            </a:r>
            <a:r>
              <a:rPr lang="en-US" dirty="0" smtClean="0"/>
              <a:t> auf den Knopf, und in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paar</a:t>
            </a:r>
            <a:r>
              <a:rPr lang="en-US" dirty="0" smtClean="0"/>
              <a:t> </a:t>
            </a:r>
            <a:r>
              <a:rPr lang="en-US" dirty="0" err="1" smtClean="0"/>
              <a:t>Minuten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die </a:t>
            </a:r>
            <a:r>
              <a:rPr lang="en-US" dirty="0" err="1" smtClean="0"/>
              <a:t>Hausaufgabe</a:t>
            </a:r>
            <a:r>
              <a:rPr lang="en-US" dirty="0" smtClean="0"/>
              <a:t> </a:t>
            </a:r>
            <a:r>
              <a:rPr lang="en-US" dirty="0" err="1" smtClean="0"/>
              <a:t>fertig</a:t>
            </a:r>
            <a:r>
              <a:rPr lang="en-US" dirty="0" smtClean="0"/>
              <a:t>.</a:t>
            </a:r>
            <a:endParaRPr lang="ru-RU" dirty="0"/>
          </a:p>
        </p:txBody>
      </p:sp>
      <p:pic>
        <p:nvPicPr>
          <p:cNvPr id="4" name="Содержимое 3" descr="h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86116" y="2786058"/>
            <a:ext cx="3929090" cy="33401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Содержимое 5" descr="6919653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14348" y="142852"/>
            <a:ext cx="8001056" cy="607223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80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Das ist  eine Traumschule.</vt:lpstr>
      <vt:lpstr>Das ist eine  Traumschule.</vt:lpstr>
      <vt:lpstr>In meiner Schule gibt es ein Schwimmbad .</vt:lpstr>
      <vt:lpstr>Sie hat einen Springbrunnen mitten im Schulhof. Das klare, saubere Wasser sprudelt lustig heraus.</vt:lpstr>
      <vt:lpstr>Im Schulhof gibt es Katzen, Hunde, ein Pony</vt:lpstr>
      <vt:lpstr>Und Fasanen.</vt:lpstr>
      <vt:lpstr>In der Schule auf jeder Etage haben wir einen Coca – Cola- Automaten. </vt:lpstr>
      <vt:lpstr> Hier befindet sich ein Hausaufgaben -roboter. Ich drucke auf den Knopf, und in ein paar Minuten ist die Hausaufgabe fertig.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Анастасия</dc:creator>
  <cp:lastModifiedBy>9</cp:lastModifiedBy>
  <cp:revision>13</cp:revision>
  <dcterms:created xsi:type="dcterms:W3CDTF">2017-12-10T16:37:28Z</dcterms:created>
  <dcterms:modified xsi:type="dcterms:W3CDTF">2017-12-15T08:44:39Z</dcterms:modified>
</cp:coreProperties>
</file>