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68" r:id="rId3"/>
    <p:sldId id="355" r:id="rId4"/>
    <p:sldId id="354" r:id="rId5"/>
    <p:sldId id="360" r:id="rId6"/>
    <p:sldId id="358" r:id="rId7"/>
    <p:sldId id="361" r:id="rId8"/>
    <p:sldId id="365" r:id="rId9"/>
    <p:sldId id="364" r:id="rId10"/>
    <p:sldId id="366" r:id="rId11"/>
    <p:sldId id="369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96C3E-B10F-417A-B940-BE16AB1438E6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1F33A-CD8E-4820-8F17-34EF026150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15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F33A-CD8E-4820-8F17-34EF0261500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44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0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7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06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87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85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85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3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39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37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5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9E372-4B87-4847-B755-C013723CEA79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E0FFE-5A14-479A-A2C5-8455110247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1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54" y="-134947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7356" y="1357298"/>
            <a:ext cx="6691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Социальный проект</a:t>
            </a:r>
            <a:endParaRPr lang="ru-RU" sz="3600" b="1" dirty="0">
              <a:solidFill>
                <a:srgbClr val="1F497D">
                  <a:lumMod val="60000"/>
                  <a:lumOff val="40000"/>
                </a:srgb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2376119" y="2549268"/>
            <a:ext cx="53962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СПОРТ – ЭТО ЗДОРОВО</a:t>
            </a:r>
          </a:p>
          <a:p>
            <a:pPr lvl="0" algn="ctr"/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 algn="ctr"/>
            <a:endParaRPr lang="ru-RU" sz="2400" b="1" dirty="0">
              <a:solidFill>
                <a:srgbClr val="002060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19199" y="4437111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sz="2000" i="1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214546" y="428604"/>
            <a:ext cx="6400800" cy="1223963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13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" y="-48491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74638"/>
            <a:ext cx="7560840" cy="5465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Спорт учёбе не помеха. Наоборот, чем больше мы двигаемся, занимаемся активным спортом, тем активнее мы растём и тем лучше развивается головной мозг, поэтому спорт положительно влияет  на: </a:t>
            </a:r>
          </a:p>
          <a:p>
            <a:pPr marL="342900" lvl="0" indent="-342900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успеваемость; </a:t>
            </a:r>
          </a:p>
          <a:p>
            <a:pPr marL="342900" lvl="0" indent="-342900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дисциплинирует человека в учебе;</a:t>
            </a:r>
          </a:p>
          <a:p>
            <a:pPr marL="342900" lvl="0" indent="-342900" defTabSz="449263" fontAlgn="base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 играет важную роль не только для физического развития школьника, но и для формирования личности.</a:t>
            </a:r>
          </a:p>
          <a:p>
            <a:endParaRPr lang="ru-RU" sz="3600" dirty="0"/>
          </a:p>
        </p:txBody>
      </p:sp>
      <p:pic>
        <p:nvPicPr>
          <p:cNvPr id="6" name="Picture 2" descr="http://www.art11.ru/detskaja_tematika/54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4731" r="10334" b="7644"/>
          <a:stretch/>
        </p:blipFill>
        <p:spPr bwMode="auto">
          <a:xfrm>
            <a:off x="5076055" y="4509120"/>
            <a:ext cx="3744417" cy="21390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74638"/>
            <a:ext cx="7992888" cy="1175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/>
                </a:solidFill>
              </a:rPr>
              <a:t>Памятка «Как сохранить свое здоровье»</a:t>
            </a:r>
            <a:endParaRPr lang="ru-RU" sz="3200" dirty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/>
              <a:t>Делай дома утреннюю зарядку с желанием.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/>
              <a:t>На уроках физкультуры будь активен.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/>
              <a:t>Участвуйте в разных спортивных соревнованиях, записывайтесь в спортивные секции, катайтесь на коньках и на лыжах, побольше двигайтесь во время прогулок.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/>
              <a:t>Помните, что мы сами делаем выбор – быть здоровым, веселым, успешным или хворым, угнетенным, неуспешным. 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dirty="0"/>
              <a:t>          </a:t>
            </a:r>
            <a:r>
              <a:rPr lang="ru-RU" sz="3200" dirty="0">
                <a:solidFill>
                  <a:srgbClr val="C00000"/>
                </a:solidFill>
              </a:rPr>
              <a:t>Ведь, если к спорту – с любовью, то          обязательно  поможем </a:t>
            </a:r>
            <a:r>
              <a:rPr lang="ru-RU" sz="3200">
                <a:solidFill>
                  <a:srgbClr val="C00000"/>
                </a:solidFill>
              </a:rPr>
              <a:t>своему  здоровью!!!       </a:t>
            </a:r>
            <a:r>
              <a:rPr lang="ru-RU" sz="3200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9183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778"/>
            <a:ext cx="9144000" cy="68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7290" y="0"/>
            <a:ext cx="8028384" cy="376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Что такое спорт?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solidFill>
                  <a:srgbClr val="002060"/>
                </a:solidFill>
              </a:rPr>
              <a:t>Спорт – это жизнь. Это легкость движенья.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Спорт вызывает у всех уваженье.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Спорт продвигает всех вверх и вперед.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Бодрость, здоровье он всем придает.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Все, кто активен и кто не ленится,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Могут со спортом легко подружиться.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://www.art11.ru/detskaja_tematika/54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4731" r="10334" b="7644"/>
          <a:stretch/>
        </p:blipFill>
        <p:spPr bwMode="auto">
          <a:xfrm>
            <a:off x="3143240" y="3883115"/>
            <a:ext cx="5012969" cy="29748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32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476672"/>
            <a:ext cx="76635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</a:t>
            </a:r>
            <a:r>
              <a:rPr lang="ru-RU" alt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влияние спорта на здоровье, физическую подготовку и учёбу учащихся.</a:t>
            </a:r>
          </a:p>
          <a:p>
            <a:r>
              <a:rPr lang="ru-RU" alt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alt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-узнать влияние спорта на физическую подготовку, здоровье, учёбу;</a:t>
            </a:r>
          </a:p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написать сочинение на тему «Что для меня спорт»;</a:t>
            </a:r>
          </a:p>
          <a:p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-составить памятку «Как сохранить здоровье»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9996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27463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accent1"/>
                </a:solidFill>
              </a:rPr>
              <a:t>Гипотеза:</a:t>
            </a:r>
          </a:p>
          <a:p>
            <a:r>
              <a:rPr lang="ru-RU" sz="3600" dirty="0"/>
              <a:t>чтобы быть сильным, крепким, здоровым, каждый должен заниматься спортом: посещать тренировки, работать над собой, быть ответственным и дисциплинированным.</a:t>
            </a:r>
          </a:p>
        </p:txBody>
      </p:sp>
      <p:pic>
        <p:nvPicPr>
          <p:cNvPr id="6" name="Picture 2" descr="http://www.art11.ru/detskaja_tematika/54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4731" r="10334" b="7644"/>
          <a:stretch/>
        </p:blipFill>
        <p:spPr bwMode="auto">
          <a:xfrm>
            <a:off x="4126268" y="4065677"/>
            <a:ext cx="5012969" cy="29748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1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85984" y="857232"/>
            <a:ext cx="6858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214290"/>
            <a:ext cx="63904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1F497D">
                    <a:lumMod val="60000"/>
                    <a:lumOff val="40000"/>
                  </a:srgb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Актуальность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857232"/>
            <a:ext cx="7200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В настоящее время нас окружают машины, компьютеры, виртуальные игры - предметы, которые очень интересны нам, но как раз, из-за которых мы очень мало двигаемся. Современные дети видят больший интерес в виртуальной игре, чем в реальной игре в футбол или теннис. Главная болезнь ХХI века - гиподинамия, т.е. малоподвижность. </a:t>
            </a: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400" dirty="0"/>
          </a:p>
        </p:txBody>
      </p:sp>
      <p:pic>
        <p:nvPicPr>
          <p:cNvPr id="10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20288"/>
            <a:ext cx="4998682" cy="315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1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0"/>
            <a:ext cx="7488832" cy="8153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600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спорт?</a:t>
            </a:r>
          </a:p>
          <a:p>
            <a:pPr algn="just">
              <a:spcBef>
                <a:spcPct val="0"/>
              </a:spcBef>
            </a:pPr>
            <a:r>
              <a:rPr lang="ru-RU" alt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«спорт» родилось давно во Франции. И произносилось оно не так как теперь, а «депорт», что значит «развлечение», «забота».</a:t>
            </a:r>
            <a:endParaRPr lang="ru-RU" altLang="ru-RU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</a:pPr>
            <a:r>
              <a:rPr lang="ru-RU" alt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Англии это слово стали произносить по – своему: «</a:t>
            </a:r>
            <a:r>
              <a:rPr lang="ru-RU" alt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диспорт</a:t>
            </a:r>
            <a:r>
              <a:rPr lang="ru-RU" alt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а потом отбросили первые две буквы. Получилось «спорт». Более 100 лет назад слово «спорт» попало в Россию. Сначала в России спортом называли коллекционирование марок, игру в домино, разведение домашних животных и рукоделие. Позднее -  только такие физические упражнения, которые помогают укреплять здоровье, делают человека сильным, смелым, ловким и выносливым.</a:t>
            </a:r>
            <a:endParaRPr lang="ru-RU" altLang="ru-RU" sz="28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07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778"/>
            <a:ext cx="9144000" cy="68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http://www.art11.ru/detskaja_tematika/543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" t="4731" r="10334" b="7644"/>
          <a:stretch/>
        </p:blipFill>
        <p:spPr bwMode="auto">
          <a:xfrm>
            <a:off x="3143240" y="3883115"/>
            <a:ext cx="5012969" cy="29748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332656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наш взгляд, спорт играет большую роль в жизни детей. Он укрепляет здоровье, воспитывает характер, делает человека сильным и выносливым, закаляет организм. Кроме того, нам кажется, занятия спортом поднимают настроение.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412" y="3379644"/>
            <a:ext cx="5616624" cy="328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421254"/>
            <a:ext cx="727280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Утренняя гимнастика – это физические упражнения, выполняемые утром после сна и способствующие ускоренному переходу организма к бодрому работоспособному состоянию. Утренняя зарядка эффективно устраняет такие последствия сна, как вялость, сонливость и другие.</a:t>
            </a:r>
          </a:p>
          <a:p>
            <a:endParaRPr lang="ru-RU" sz="3600" dirty="0"/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80" y="3490602"/>
            <a:ext cx="4680520" cy="309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3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64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476672"/>
            <a:ext cx="6851104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/>
          </a:p>
          <a:p>
            <a:endParaRPr lang="ru-RU" sz="3600" dirty="0"/>
          </a:p>
          <a:p>
            <a:r>
              <a:rPr lang="ru-RU" dirty="0"/>
              <a:t>  </a:t>
            </a:r>
            <a:r>
              <a:rPr lang="ru-RU" sz="2800" dirty="0"/>
              <a:t>Ребята, которые занимаются спортом, менее подвержены простудным заболеваниям. У Горация есть слова: «Если не бегаешь, пока здоров, придется побегать, когда заболеешь». Эти слова напрямую относятся к ребятам, которые не занимаются  спортом, так как им приходится бегать по врачам.</a:t>
            </a:r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8273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76672"/>
            <a:ext cx="734481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Не обязательно быть профессиональным спортсменом, чтобы получать пользу и удовольствие от занятий спортом. Многие из людей бегают по утрам, кто-то ходит на аэробику и фитнес, кто-то играет в футбол. Главное, чтобы это нравилось. </a:t>
            </a:r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933056"/>
            <a:ext cx="4104456" cy="266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2078</TotalTime>
  <Words>500</Words>
  <Application>Microsoft Office PowerPoint</Application>
  <PresentationFormat>Экран (4:3)</PresentationFormat>
  <Paragraphs>57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LEX-PEX.NET</dc:creator>
  <cp:lastModifiedBy>учитель</cp:lastModifiedBy>
  <cp:revision>119</cp:revision>
  <dcterms:created xsi:type="dcterms:W3CDTF">2015-08-12T13:59:46Z</dcterms:created>
  <dcterms:modified xsi:type="dcterms:W3CDTF">2023-02-01T10:59:41Z</dcterms:modified>
</cp:coreProperties>
</file>