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presentation.xml" ContentType="application/vnd.openxmlformats-officedocument.presentationml.presentation.main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236" y="-90"/>
      </p:cViewPr>
      <p:guideLst>
        <p:guide pos="2160"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presProps" Target="presProps.xml" /><Relationship Id="rId9" Type="http://schemas.openxmlformats.org/officeDocument/2006/relationships/tableStyles" Target="tableStyles.xml" /><Relationship Id="rId10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14350" y="2840568"/>
            <a:ext cx="5829300" cy="196003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4972050" y="366185"/>
            <a:ext cx="1543050" cy="7802033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342900" y="366185"/>
            <a:ext cx="4514850" cy="7802033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541735" y="3875618"/>
            <a:ext cx="5829300" cy="200024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 bwMode="auto"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 bwMode="auto"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 bwMode="auto"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 bwMode="auto">
          <a:xfrm>
            <a:off x="2681287" y="364067"/>
            <a:ext cx="3833813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42900" y="366183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B106E36-FD25-4E2D-B0AA-010F637433A0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25C68B6-61C2-468F-89AB-4B9F7531AA68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>
        <a:spcBef>
          <a:spcPts val="0"/>
        </a:spcBef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>
        <a:spcBef>
          <a:spcPts val="0"/>
        </a:spcBef>
        <a:buFont typeface="Arial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>
        <a:spcBef>
          <a:spcPts val="0"/>
        </a:spcBef>
        <a:buFont typeface="Arial"/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>
        <a:spcBef>
          <a:spcPts val="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>
        <a:spcBef>
          <a:spcPts val="0"/>
        </a:spcBef>
        <a:buFont typeface="Arial"/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>
        <a:spcBef>
          <a:spcPts val="0"/>
        </a:spcBef>
        <a:buFont typeface="Arial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>
        <a:spcBef>
          <a:spcPts val="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hyperlink" Target="https://sites.google.com/view/karevaliza/&#1084;&#1077;&#1090;&#1086;&#1076;&#1080;&#1095;&#1077;&#1089;&#1082;&#1072;&#1103;-&#1082;&#1086;&#1087;&#1080;&#1083;&#1082;&#1072;/&#1082;&#1086;&#1085;&#1089;&#1087;&#1077;&#1082;&#1090;&#1099;" TargetMode="External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reenshot_20230110_125736_VK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 bwMode="auto">
          <a:xfrm>
            <a:off x="2285992" y="471487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357166" y="4500562"/>
            <a:ext cx="60722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/>
            <a:spAutoFit/>
          </a:bodyPr>
          <a:lstStyle/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1" i="0" u="none" strike="noStrike" cap="none">
                <a:ln>
                  <a:noFill/>
                </a:ln>
                <a:solidFill>
                  <a:schemeClr val="tx2"/>
                </a:solidFill>
                <a:latin typeface="Arial"/>
                <a:ea typeface="Times New Roman"/>
              </a:rPr>
              <a:t>МБДОУ детский сад № 8 «Рябинка»</a:t>
            </a:r>
            <a:endParaRPr lang="ru-RU" sz="1800" b="0" i="0" u="none" strike="noStrike" cap="none">
              <a:ln>
                <a:noFill/>
              </a:ln>
              <a:solidFill>
                <a:schemeClr val="tx2"/>
              </a:solidFill>
              <a:latin typeface="Arial"/>
              <a:ea typeface="Times New Roman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>
                <a:ln>
                  <a:noFill/>
                </a:ln>
                <a:solidFill>
                  <a:schemeClr val="tx2"/>
                </a:solidFill>
                <a:latin typeface="Arial"/>
                <a:ea typeface="Times New Roman"/>
              </a:rPr>
              <a:t>города Котовска</a:t>
            </a:r>
            <a:r>
              <a:rPr lang="ru-RU" sz="800" b="0" i="0" u="none" strike="noStrike" cap="none">
                <a:ln>
                  <a:noFill/>
                </a:ln>
                <a:solidFill>
                  <a:schemeClr val="tx2"/>
                </a:solidFill>
                <a:latin typeface="Arial"/>
              </a:rPr>
              <a:t> </a:t>
            </a:r>
            <a:endParaRPr lang="ru-RU" sz="1800" b="0" i="0" u="none" strike="noStrike" cap="none">
              <a:ln>
                <a:noFill/>
              </a:ln>
              <a:solidFill>
                <a:schemeClr val="tx2"/>
              </a:solidFill>
              <a:latin typeface="Arial"/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4500570" y="6286512"/>
            <a:ext cx="206030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ru-RU" sz="2400" b="1">
                <a:solidFill>
                  <a:schemeClr val="tx2"/>
                </a:solidFill>
              </a:rPr>
              <a:t>Подготовила: </a:t>
            </a:r>
            <a:endParaRPr/>
          </a:p>
          <a:p>
            <a:pPr>
              <a:defRPr/>
            </a:pPr>
            <a:r>
              <a:rPr lang="ru-RU" sz="2400" b="1">
                <a:solidFill>
                  <a:schemeClr val="tx2"/>
                </a:solidFill>
              </a:rPr>
              <a:t>Орлова Е.А.</a:t>
            </a:r>
            <a:endParaRPr/>
          </a:p>
          <a:p>
            <a:pPr>
              <a:defRPr/>
            </a:pPr>
            <a:endParaRPr lang="ru-RU"/>
          </a:p>
        </p:txBody>
      </p:sp>
      <p:sp>
        <p:nvSpPr>
          <p:cNvPr id="1438043983" name=""/>
          <p:cNvSpPr txBox="1"/>
          <p:nvPr/>
        </p:nvSpPr>
        <p:spPr bwMode="auto">
          <a:xfrm flipH="0" flipV="0">
            <a:off x="357165" y="8324850"/>
            <a:ext cx="4858287" cy="640116"/>
          </a:xfrm>
          <a:prstGeom prst="rect">
            <a:avLst/>
          </a:prstGeom>
          <a:noFill/>
        </p:spPr>
        <p:txBody>
          <a:bodyPr vertOverflow="overflow" horzOverflow="overflow" vert="horz" wrap="square" lIns="91440" tIns="45720" rIns="91440" bIns="45720" numCol="1" spcCol="0" rtlCol="0" fromWordArt="0" anchor="t" anchorCtr="0" forceAA="0" upright="0" compatLnSpc="0">
            <a:spAutoFit/>
          </a:bodyPr>
          <a:p>
            <a:pPr>
              <a:defRPr/>
            </a:pPr>
            <a:r>
              <a:rPr lang="ru-RU" sz="1800" b="0" i="0" u="sng" strike="noStrike" cap="none" spc="0">
                <a:solidFill>
                  <a:schemeClr val="tx1"/>
                </a:solidFill>
                <a:latin typeface="Calibri"/>
                <a:cs typeface="Calibri"/>
                <a:hlinkClick r:id="rId3" tooltip="https://sites.google.com/view/karevaliza/методическая-копилка/конспекты"/>
              </a:rPr>
              <a:t>https://sites.google.com/view/karevaliza/методическая-копилка/конспекты</a:t>
            </a:r>
            <a:r>
              <a:rPr/>
              <a:t> 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creenshot_20230110_125740_VK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110_125745_VK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110_125755_VK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reenshot_20230110_125802_VK.jp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0" y="0"/>
            <a:ext cx="6858000" cy="91440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R7-Office/7.2.0.134</Application>
  <DocSecurity>0</DocSecurity>
  <PresentationFormat>Экран (4:3)</PresentationFormat>
  <Paragraphs>0</Paragraphs>
  <Slides>5</Slides>
  <Notes>5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Theme 1</vt:lpstr>
      <vt:lpstr>Slide 1</vt:lpstr>
      <vt:lpstr>Slide 2</vt:lpstr>
      <vt:lpstr>Slide 3</vt:lpstr>
      <vt:lpstr>Slide 4</vt:lpstr>
      <vt:lpstr>Slide 5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/>
  <dc:creator/>
  <cp:keywords/>
  <dc:description/>
  <dc:identifier/>
  <dc:language/>
  <cp:lastModifiedBy>Лиза Орлова</cp:lastModifiedBy>
  <cp:revision>3</cp:revision>
  <dcterms:modified xsi:type="dcterms:W3CDTF">2023-01-23T05:09:35Z</dcterms:modified>
  <cp:category/>
  <cp:contentStatus/>
  <cp:version/>
</cp:coreProperties>
</file>