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9" r:id="rId3"/>
    <p:sldId id="257" r:id="rId4"/>
    <p:sldId id="258" r:id="rId5"/>
    <p:sldId id="270" r:id="rId6"/>
    <p:sldId id="259" r:id="rId7"/>
    <p:sldId id="268" r:id="rId8"/>
    <p:sldId id="271" r:id="rId9"/>
    <p:sldId id="265" r:id="rId10"/>
    <p:sldId id="266" r:id="rId11"/>
    <p:sldId id="274" r:id="rId12"/>
    <p:sldId id="267" r:id="rId13"/>
    <p:sldId id="272" r:id="rId14"/>
    <p:sldId id="261" r:id="rId15"/>
    <p:sldId id="262" r:id="rId16"/>
    <p:sldId id="273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ДС №395 </a:t>
            </a:r>
            <a:r>
              <a:rPr lang="ru-RU" dirty="0" err="1"/>
              <a:t>г.Челябинск</a:t>
            </a:r>
            <a:r>
              <a:rPr lang="ru-RU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68760"/>
            <a:ext cx="6046440" cy="23316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предметно-развивающая среда вторая младшая гр. «Русалочка»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390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3305175" cy="4406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Социально-коммуникативное развитие</a:t>
            </a:r>
            <a:br>
              <a:rPr lang="ru-RU" sz="2800" dirty="0"/>
            </a:br>
            <a:r>
              <a:rPr lang="ru-RU" sz="2800" dirty="0" smtClean="0"/>
              <a:t>сюжетно-ролевая игра «больница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1844824"/>
            <a:ext cx="2952328" cy="439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72816"/>
            <a:ext cx="4536504" cy="340237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Социально-коммуникативное развитие</a:t>
            </a:r>
            <a:br>
              <a:rPr lang="ru-RU" sz="2800" dirty="0"/>
            </a:br>
            <a:r>
              <a:rPr lang="ru-RU" sz="2800" dirty="0"/>
              <a:t>сюжетно-ролевая игра </a:t>
            </a:r>
            <a:r>
              <a:rPr lang="ru-RU" sz="2800" dirty="0" smtClean="0"/>
              <a:t>«КОРАБЛЬ»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438" y="3429000"/>
            <a:ext cx="4572000" cy="328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816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4224469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Социально-коммуникативное развитие</a:t>
            </a:r>
            <a:br>
              <a:rPr lang="ru-RU" sz="2800" dirty="0"/>
            </a:br>
            <a:r>
              <a:rPr lang="ru-RU" sz="2800" dirty="0"/>
              <a:t>сюжетно-ролевая игра </a:t>
            </a:r>
            <a:r>
              <a:rPr lang="ru-RU" sz="2800" dirty="0" smtClean="0"/>
              <a:t>«пост </a:t>
            </a:r>
            <a:r>
              <a:rPr lang="ru-RU" sz="2800" dirty="0" err="1" smtClean="0"/>
              <a:t>дпс</a:t>
            </a:r>
            <a:r>
              <a:rPr lang="ru-RU" sz="2800" dirty="0" smtClean="0"/>
              <a:t> и скорая помощь»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989" y="3284984"/>
            <a:ext cx="4475989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01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Художественно-эстетическое развитие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3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4032448" cy="3024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188640"/>
            <a:ext cx="8381260" cy="1221601"/>
          </a:xfrm>
        </p:spPr>
        <p:txBody>
          <a:bodyPr/>
          <a:lstStyle/>
          <a:p>
            <a:r>
              <a:rPr lang="ru-RU" sz="2800" dirty="0" smtClean="0"/>
              <a:t>Художественно-эстетическое развитие</a:t>
            </a:r>
            <a:br>
              <a:rPr lang="ru-RU" sz="2800" dirty="0" smtClean="0"/>
            </a:br>
            <a:r>
              <a:rPr lang="ru-RU" sz="2800" dirty="0" smtClean="0"/>
              <a:t>уголок театрализованной деятельности и музыкального развития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284984"/>
            <a:ext cx="4091947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84984"/>
            <a:ext cx="4272474" cy="320435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Художественно-эстетическое </a:t>
            </a:r>
            <a:r>
              <a:rPr lang="ru-RU" sz="2800" dirty="0" smtClean="0"/>
              <a:t>развитие</a:t>
            </a:r>
            <a:br>
              <a:rPr lang="ru-RU" sz="2800" dirty="0" smtClean="0"/>
            </a:br>
            <a:r>
              <a:rPr lang="ru-RU" sz="2800" dirty="0" smtClean="0"/>
              <a:t>уголок рисования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412845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1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Речевое развитие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36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развитие </a:t>
            </a:r>
            <a:br>
              <a:rPr lang="ru-RU" dirty="0" smtClean="0"/>
            </a:br>
            <a:r>
              <a:rPr lang="ru-RU" dirty="0" smtClean="0"/>
              <a:t>речевой уголок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916832"/>
            <a:ext cx="5875866" cy="4406900"/>
          </a:xfrm>
        </p:spPr>
      </p:pic>
    </p:spTree>
    <p:extLst>
      <p:ext uri="{BB962C8B-B14F-4D97-AF65-F5344CB8AC3E}">
        <p14:creationId xmlns:p14="http://schemas.microsoft.com/office/powerpoint/2010/main" val="19354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Познавательное развитие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8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767" y="1719263"/>
            <a:ext cx="5875866" cy="4406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Познавательное развитие </a:t>
            </a:r>
            <a:br>
              <a:rPr lang="ru-RU" dirty="0" smtClean="0"/>
            </a:br>
            <a:r>
              <a:rPr lang="ru-RU" dirty="0" smtClean="0"/>
              <a:t>Уголок </a:t>
            </a:r>
            <a:r>
              <a:rPr lang="ru-RU" dirty="0" smtClean="0"/>
              <a:t>ДИДАКТИКИ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56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72816"/>
            <a:ext cx="4104456" cy="33843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познавательное развитие</a:t>
            </a:r>
            <a:br>
              <a:rPr lang="ru-RU" dirty="0" smtClean="0"/>
            </a:br>
            <a:r>
              <a:rPr lang="ru-RU" dirty="0" smtClean="0"/>
              <a:t>экологический уголок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2852936"/>
            <a:ext cx="4471864" cy="3353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6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Социально-коммуникативное развитие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967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989138"/>
            <a:ext cx="6768751" cy="44641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-315416"/>
            <a:ext cx="8381260" cy="2304256"/>
          </a:xfrm>
        </p:spPr>
        <p:txBody>
          <a:bodyPr/>
          <a:lstStyle/>
          <a:p>
            <a:r>
              <a:rPr lang="ru-RU" sz="2400" dirty="0"/>
              <a:t>Художественно-эстетическое развитие</a:t>
            </a:r>
            <a:br>
              <a:rPr lang="ru-RU" sz="2400" dirty="0"/>
            </a:br>
            <a:r>
              <a:rPr lang="ru-RU" sz="2400" dirty="0"/>
              <a:t>Социально-коммуникативное </a:t>
            </a:r>
            <a:r>
              <a:rPr lang="ru-RU" sz="2400" dirty="0" smtClean="0"/>
              <a:t>развитие</a:t>
            </a:r>
            <a:br>
              <a:rPr lang="ru-RU" sz="2400" dirty="0" smtClean="0"/>
            </a:br>
            <a:r>
              <a:rPr lang="ru-RU" sz="2400" dirty="0" smtClean="0"/>
              <a:t>уголок конструирования и </a:t>
            </a:r>
            <a:r>
              <a:rPr lang="ru-RU" sz="2400" dirty="0" err="1" smtClean="0"/>
              <a:t>пдд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077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Социально-коммуникативное развитие</a:t>
            </a:r>
            <a:br>
              <a:rPr lang="ru-RU" sz="2800" dirty="0"/>
            </a:br>
            <a:r>
              <a:rPr lang="ru-RU" sz="2800" dirty="0"/>
              <a:t>сюжетно-ролевая игра </a:t>
            </a:r>
            <a:r>
              <a:rPr lang="ru-RU" sz="2800" dirty="0" smtClean="0"/>
              <a:t>«магазин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276872"/>
            <a:ext cx="4956043" cy="3717032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3305175" cy="4406900"/>
          </a:xfrm>
        </p:spPr>
      </p:pic>
    </p:spTree>
    <p:extLst>
      <p:ext uri="{BB962C8B-B14F-4D97-AF65-F5344CB8AC3E}">
        <p14:creationId xmlns:p14="http://schemas.microsoft.com/office/powerpoint/2010/main" val="210676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72816"/>
            <a:ext cx="6461504" cy="484612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Социально-коммуникативное </a:t>
            </a:r>
            <a:r>
              <a:rPr lang="ru-RU" sz="2800" dirty="0" smtClean="0"/>
              <a:t>развитие</a:t>
            </a:r>
            <a:br>
              <a:rPr lang="ru-RU" sz="2800" dirty="0" smtClean="0"/>
            </a:br>
            <a:r>
              <a:rPr lang="ru-RU" sz="2800" dirty="0" smtClean="0"/>
              <a:t>сюжетно-ролевая игра «День рождение»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6582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40"/>
            <a:ext cx="3305175" cy="4406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81260" cy="1054394"/>
          </a:xfrm>
        </p:spPr>
        <p:txBody>
          <a:bodyPr/>
          <a:lstStyle/>
          <a:p>
            <a:r>
              <a:rPr lang="ru-RU" sz="2800" dirty="0" smtClean="0"/>
              <a:t>Социально-коммуникативное</a:t>
            </a:r>
            <a:br>
              <a:rPr lang="ru-RU" sz="2800" dirty="0" smtClean="0"/>
            </a:br>
            <a:r>
              <a:rPr lang="ru-RU" sz="2800" dirty="0" smtClean="0"/>
              <a:t>сюжетно-ролевая игра «Салон красоты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132856"/>
            <a:ext cx="3237824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231</TotalTime>
  <Words>33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Сетка</vt:lpstr>
      <vt:lpstr>  предметно-развивающая среда вторая младшая гр. «Русалочка»  </vt:lpstr>
      <vt:lpstr>Познавательное развитие </vt:lpstr>
      <vt:lpstr>Познавательное развитие  Уголок ДИДАКТИКИ </vt:lpstr>
      <vt:lpstr> познавательное развитие экологический уголок  </vt:lpstr>
      <vt:lpstr>Социально-коммуникативное развитие </vt:lpstr>
      <vt:lpstr>Художественно-эстетическое развитие Социально-коммуникативное развитие уголок конструирования и пдд</vt:lpstr>
      <vt:lpstr>Социально-коммуникативное развитие сюжетно-ролевая игра «магазин»</vt:lpstr>
      <vt:lpstr>Социально-коммуникативное развитие сюжетно-ролевая игра «День рождение»</vt:lpstr>
      <vt:lpstr>Социально-коммуникативное сюжетно-ролевая игра «Салон красоты»</vt:lpstr>
      <vt:lpstr>Социально-коммуникативное развитие сюжетно-ролевая игра «больница»</vt:lpstr>
      <vt:lpstr>Социально-коммуникативное развитие сюжетно-ролевая игра «КОРАБЛЬ»</vt:lpstr>
      <vt:lpstr>Социально-коммуникативное развитие сюжетно-ролевая игра «пост дпс и скорая помощь»</vt:lpstr>
      <vt:lpstr>Художественно-эстетическое развитие </vt:lpstr>
      <vt:lpstr>Художественно-эстетическое развитие уголок театрализованной деятельности и музыкального развития </vt:lpstr>
      <vt:lpstr>Художественно-эстетическое развитие уголок рисования </vt:lpstr>
      <vt:lpstr>Речевое развитие </vt:lpstr>
      <vt:lpstr>Речевое развитие  речевой уголок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предметно-развивающая среда гр. Русалочка,  ДС №395 г.Челябинск </dc:title>
  <dc:creator>Логопед</dc:creator>
  <cp:lastModifiedBy>Логопед</cp:lastModifiedBy>
  <cp:revision>19</cp:revision>
  <dcterms:created xsi:type="dcterms:W3CDTF">2023-01-27T05:35:13Z</dcterms:created>
  <dcterms:modified xsi:type="dcterms:W3CDTF">2023-02-01T11:01:28Z</dcterms:modified>
</cp:coreProperties>
</file>