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96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0460D-D024-4452-AB69-C386CC8D9D15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67EB-0F91-4970-8CDD-03928578F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209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0460D-D024-4452-AB69-C386CC8D9D15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67EB-0F91-4970-8CDD-03928578F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675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0460D-D024-4452-AB69-C386CC8D9D15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67EB-0F91-4970-8CDD-03928578F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1722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0460D-D024-4452-AB69-C386CC8D9D15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67EB-0F91-4970-8CDD-03928578F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1283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0460D-D024-4452-AB69-C386CC8D9D15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67EB-0F91-4970-8CDD-03928578F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505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0460D-D024-4452-AB69-C386CC8D9D15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67EB-0F91-4970-8CDD-03928578F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3001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0460D-D024-4452-AB69-C386CC8D9D15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67EB-0F91-4970-8CDD-03928578F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22597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0460D-D024-4452-AB69-C386CC8D9D15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67EB-0F91-4970-8CDD-03928578F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63389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0460D-D024-4452-AB69-C386CC8D9D15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67EB-0F91-4970-8CDD-03928578F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9660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0460D-D024-4452-AB69-C386CC8D9D15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67EB-0F91-4970-8CDD-03928578F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9096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90460D-D024-4452-AB69-C386CC8D9D15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F067EB-0F91-4970-8CDD-03928578F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13588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90460D-D024-4452-AB69-C386CC8D9D15}" type="datetimeFigureOut">
              <a:rPr lang="ru-RU" smtClean="0"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F067EB-0F91-4970-8CDD-03928578F42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7954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906" y="0"/>
            <a:ext cx="1216818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894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пользователь\Pictures\imgpreview (4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0541" y="1480457"/>
            <a:ext cx="3617550" cy="315250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Users\пользователь\Pictures\Plakat_chipollino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00393" y="1698172"/>
            <a:ext cx="3063104" cy="314379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006329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пользователь\Pictures\imgpreview (5)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09258" y="1410788"/>
            <a:ext cx="4772296" cy="308841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405667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пользователь\Pictures\power-M891JKS2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1335" y="1463040"/>
            <a:ext cx="3506425" cy="3317966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 descr="C:\Users\пользователь\Pictures\Phinikoudes-Beach-Cyprus-0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70085" y="1881051"/>
            <a:ext cx="3606029" cy="279545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438315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пользователь\Pictures\full_size_1512552220-561eaa96478450f374aee6be161da30d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13165" y="1584960"/>
            <a:ext cx="5625737" cy="370114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261588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4595" y="726384"/>
            <a:ext cx="8159932" cy="605166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555293" y="90658"/>
            <a:ext cx="629056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800" b="1" dirty="0" smtClean="0"/>
              <a:t>«Загадки в картинках»</a:t>
            </a:r>
            <a:endParaRPr lang="ru-RU" sz="4800" b="1" dirty="0"/>
          </a:p>
        </p:txBody>
      </p:sp>
    </p:spTree>
    <p:extLst>
      <p:ext uri="{BB962C8B-B14F-4D97-AF65-F5344CB8AC3E}">
        <p14:creationId xmlns:p14="http://schemas.microsoft.com/office/powerpoint/2010/main" val="13126716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13646" y="373486"/>
            <a:ext cx="10251582" cy="5885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49937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120671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12890" y="0"/>
            <a:ext cx="856622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117668" y="0"/>
            <a:ext cx="57247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/>
              <a:t>«Назови одним словом»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9962392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8388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9235" y="1123639"/>
            <a:ext cx="9805852" cy="55514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49235" y="249673"/>
            <a:ext cx="109285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«Назовите виды спорта в которых используется мяч»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42744318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04605" y="1553030"/>
            <a:ext cx="2487384" cy="3316511"/>
          </a:xfrm>
          <a:prstGeom prst="rect">
            <a:avLst/>
          </a:prstGeom>
        </p:spPr>
      </p:pic>
      <p:pic>
        <p:nvPicPr>
          <p:cNvPr id="3" name="Рисунок 2" descr="C:\Users\пользователь\Pictures\imgpreview (2)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86970" y="1743165"/>
            <a:ext cx="3181350" cy="293624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838728" y="328051"/>
            <a:ext cx="111737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«Кроссенс: отгадайте что прячется на следующей картинке?»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11002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7806" y="862149"/>
            <a:ext cx="6801394" cy="4802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4765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29</Words>
  <Application>Microsoft Office PowerPoint</Application>
  <PresentationFormat>Широкоэкранный</PresentationFormat>
  <Paragraphs>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7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9</cp:revision>
  <dcterms:created xsi:type="dcterms:W3CDTF">2023-01-17T07:16:39Z</dcterms:created>
  <dcterms:modified xsi:type="dcterms:W3CDTF">2023-02-01T01:27:57Z</dcterms:modified>
</cp:coreProperties>
</file>