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82" r:id="rId4"/>
    <p:sldId id="258" r:id="rId5"/>
    <p:sldId id="259" r:id="rId6"/>
    <p:sldId id="260" r:id="rId7"/>
    <p:sldId id="283" r:id="rId8"/>
    <p:sldId id="285" r:id="rId9"/>
    <p:sldId id="284" r:id="rId10"/>
    <p:sldId id="286" r:id="rId11"/>
    <p:sldId id="276" r:id="rId12"/>
    <p:sldId id="278" r:id="rId13"/>
    <p:sldId id="288" r:id="rId14"/>
    <p:sldId id="289" r:id="rId15"/>
    <p:sldId id="291" r:id="rId16"/>
    <p:sldId id="292" r:id="rId17"/>
    <p:sldId id="287" r:id="rId18"/>
    <p:sldId id="293" r:id="rId19"/>
    <p:sldId id="294" r:id="rId20"/>
    <p:sldId id="295"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6CB25C-B30A-4696-8230-BEC0F0DA989C}" type="doc">
      <dgm:prSet loTypeId="urn:microsoft.com/office/officeart/2005/8/layout/hProcess9" loCatId="process" qsTypeId="urn:microsoft.com/office/officeart/2005/8/quickstyle/simple1" qsCatId="simple" csTypeId="urn:microsoft.com/office/officeart/2005/8/colors/accent1_2" csCatId="accent1" phldr="1"/>
      <dgm:spPr/>
    </dgm:pt>
    <dgm:pt modelId="{C9A62A0D-878E-4A57-8B08-4E4AE9BACD92}">
      <dgm:prSet phldrT="[Текст]"/>
      <dgm:spPr/>
      <dgm:t>
        <a:bodyPr/>
        <a:lstStyle/>
        <a:p>
          <a:r>
            <a:rPr lang="ru-RU" dirty="0"/>
            <a:t>Чтение текста </a:t>
          </a:r>
        </a:p>
        <a:p>
          <a:r>
            <a:rPr lang="ru-RU" dirty="0"/>
            <a:t>(2 балла)</a:t>
          </a:r>
        </a:p>
      </dgm:t>
    </dgm:pt>
    <dgm:pt modelId="{4FC04B3E-4BAD-4939-B428-88084B660F39}" type="parTrans" cxnId="{CB0EAA02-FFDF-4BDE-9DB1-A6057DA5A931}">
      <dgm:prSet/>
      <dgm:spPr/>
      <dgm:t>
        <a:bodyPr/>
        <a:lstStyle/>
        <a:p>
          <a:endParaRPr lang="ru-RU"/>
        </a:p>
      </dgm:t>
    </dgm:pt>
    <dgm:pt modelId="{E321D3B1-787F-4ECD-84FF-F1F5C748D6D1}" type="sibTrans" cxnId="{CB0EAA02-FFDF-4BDE-9DB1-A6057DA5A931}">
      <dgm:prSet/>
      <dgm:spPr/>
      <dgm:t>
        <a:bodyPr/>
        <a:lstStyle/>
        <a:p>
          <a:endParaRPr lang="ru-RU"/>
        </a:p>
      </dgm:t>
    </dgm:pt>
    <dgm:pt modelId="{091E0807-FA7C-4FA9-BC7D-C21E01CDCD81}">
      <dgm:prSet phldrT="[Текст]"/>
      <dgm:spPr/>
      <dgm:t>
        <a:bodyPr/>
        <a:lstStyle/>
        <a:p>
          <a:r>
            <a:rPr lang="ru-RU" dirty="0"/>
            <a:t>Условный диалог </a:t>
          </a:r>
        </a:p>
        <a:p>
          <a:r>
            <a:rPr lang="ru-RU" dirty="0"/>
            <a:t>(6 баллов)</a:t>
          </a:r>
        </a:p>
      </dgm:t>
    </dgm:pt>
    <dgm:pt modelId="{75117641-61B1-470A-9A6E-93F74017C180}" type="parTrans" cxnId="{ED8EAC5D-C13F-4024-ABED-3EDE0CF53B1B}">
      <dgm:prSet/>
      <dgm:spPr/>
      <dgm:t>
        <a:bodyPr/>
        <a:lstStyle/>
        <a:p>
          <a:endParaRPr lang="ru-RU"/>
        </a:p>
      </dgm:t>
    </dgm:pt>
    <dgm:pt modelId="{F0DF8872-E841-497A-9775-AC2D920FF323}" type="sibTrans" cxnId="{ED8EAC5D-C13F-4024-ABED-3EDE0CF53B1B}">
      <dgm:prSet/>
      <dgm:spPr/>
      <dgm:t>
        <a:bodyPr/>
        <a:lstStyle/>
        <a:p>
          <a:endParaRPr lang="ru-RU"/>
        </a:p>
      </dgm:t>
    </dgm:pt>
    <dgm:pt modelId="{004FECA7-4288-4240-B807-4A8844C49993}">
      <dgm:prSet phldrT="[Текст]"/>
      <dgm:spPr/>
      <dgm:t>
        <a:bodyPr/>
        <a:lstStyle/>
        <a:p>
          <a:r>
            <a:rPr lang="ru-RU" dirty="0"/>
            <a:t>Тематическое монологическое высказывание </a:t>
          </a:r>
        </a:p>
        <a:p>
          <a:r>
            <a:rPr lang="ru-RU" dirty="0"/>
            <a:t>(7 баллов)</a:t>
          </a:r>
        </a:p>
      </dgm:t>
    </dgm:pt>
    <dgm:pt modelId="{E2A2C9E0-B862-4076-91F5-589CD0DBE76F}" type="parTrans" cxnId="{505C26EB-FD49-41FC-9DF2-E5100289372C}">
      <dgm:prSet/>
      <dgm:spPr/>
      <dgm:t>
        <a:bodyPr/>
        <a:lstStyle/>
        <a:p>
          <a:endParaRPr lang="ru-RU"/>
        </a:p>
      </dgm:t>
    </dgm:pt>
    <dgm:pt modelId="{C375B7D9-0857-4733-8DB4-A4B1F315C35E}" type="sibTrans" cxnId="{505C26EB-FD49-41FC-9DF2-E5100289372C}">
      <dgm:prSet/>
      <dgm:spPr/>
      <dgm:t>
        <a:bodyPr/>
        <a:lstStyle/>
        <a:p>
          <a:endParaRPr lang="ru-RU"/>
        </a:p>
      </dgm:t>
    </dgm:pt>
    <dgm:pt modelId="{7D09A498-1E7E-41F7-996F-AB3FA31E09FC}" type="pres">
      <dgm:prSet presAssocID="{176CB25C-B30A-4696-8230-BEC0F0DA989C}" presName="CompostProcess" presStyleCnt="0">
        <dgm:presLayoutVars>
          <dgm:dir/>
          <dgm:resizeHandles val="exact"/>
        </dgm:presLayoutVars>
      </dgm:prSet>
      <dgm:spPr/>
    </dgm:pt>
    <dgm:pt modelId="{9C52C674-FEBB-4AD7-A3B7-D25E610379B7}" type="pres">
      <dgm:prSet presAssocID="{176CB25C-B30A-4696-8230-BEC0F0DA989C}" presName="arrow" presStyleLbl="bgShp" presStyleIdx="0" presStyleCnt="1"/>
      <dgm:spPr/>
    </dgm:pt>
    <dgm:pt modelId="{976A96FB-E4AB-494F-96D0-57DEA4A36F8F}" type="pres">
      <dgm:prSet presAssocID="{176CB25C-B30A-4696-8230-BEC0F0DA989C}" presName="linearProcess" presStyleCnt="0"/>
      <dgm:spPr/>
    </dgm:pt>
    <dgm:pt modelId="{BF272822-A936-4A4B-B32F-8145D13683C4}" type="pres">
      <dgm:prSet presAssocID="{C9A62A0D-878E-4A57-8B08-4E4AE9BACD92}" presName="textNode" presStyleLbl="node1" presStyleIdx="0" presStyleCnt="3">
        <dgm:presLayoutVars>
          <dgm:bulletEnabled val="1"/>
        </dgm:presLayoutVars>
      </dgm:prSet>
      <dgm:spPr/>
    </dgm:pt>
    <dgm:pt modelId="{24003F8E-D326-4EF0-AE9D-8116232DB009}" type="pres">
      <dgm:prSet presAssocID="{E321D3B1-787F-4ECD-84FF-F1F5C748D6D1}" presName="sibTrans" presStyleCnt="0"/>
      <dgm:spPr/>
    </dgm:pt>
    <dgm:pt modelId="{F8305878-0753-4DC0-8494-6205FCB2F906}" type="pres">
      <dgm:prSet presAssocID="{091E0807-FA7C-4FA9-BC7D-C21E01CDCD81}" presName="textNode" presStyleLbl="node1" presStyleIdx="1" presStyleCnt="3">
        <dgm:presLayoutVars>
          <dgm:bulletEnabled val="1"/>
        </dgm:presLayoutVars>
      </dgm:prSet>
      <dgm:spPr/>
    </dgm:pt>
    <dgm:pt modelId="{F98E6488-BC2C-481A-92D5-DFFA0990035A}" type="pres">
      <dgm:prSet presAssocID="{F0DF8872-E841-497A-9775-AC2D920FF323}" presName="sibTrans" presStyleCnt="0"/>
      <dgm:spPr/>
    </dgm:pt>
    <dgm:pt modelId="{64FE6E5B-E5B0-425C-816B-1E8E42D69A54}" type="pres">
      <dgm:prSet presAssocID="{004FECA7-4288-4240-B807-4A8844C49993}" presName="textNode" presStyleLbl="node1" presStyleIdx="2" presStyleCnt="3">
        <dgm:presLayoutVars>
          <dgm:bulletEnabled val="1"/>
        </dgm:presLayoutVars>
      </dgm:prSet>
      <dgm:spPr/>
    </dgm:pt>
  </dgm:ptLst>
  <dgm:cxnLst>
    <dgm:cxn modelId="{CB0EAA02-FFDF-4BDE-9DB1-A6057DA5A931}" srcId="{176CB25C-B30A-4696-8230-BEC0F0DA989C}" destId="{C9A62A0D-878E-4A57-8B08-4E4AE9BACD92}" srcOrd="0" destOrd="0" parTransId="{4FC04B3E-4BAD-4939-B428-88084B660F39}" sibTransId="{E321D3B1-787F-4ECD-84FF-F1F5C748D6D1}"/>
    <dgm:cxn modelId="{C000391F-230C-43C1-9F27-556767472405}" type="presOf" srcId="{004FECA7-4288-4240-B807-4A8844C49993}" destId="{64FE6E5B-E5B0-425C-816B-1E8E42D69A54}" srcOrd="0" destOrd="0" presId="urn:microsoft.com/office/officeart/2005/8/layout/hProcess9"/>
    <dgm:cxn modelId="{BE42182D-9F8F-49B8-9350-1DAA0F930A24}" type="presOf" srcId="{176CB25C-B30A-4696-8230-BEC0F0DA989C}" destId="{7D09A498-1E7E-41F7-996F-AB3FA31E09FC}" srcOrd="0" destOrd="0" presId="urn:microsoft.com/office/officeart/2005/8/layout/hProcess9"/>
    <dgm:cxn modelId="{4B38DC3B-F659-4843-9E33-B758D277C21B}" type="presOf" srcId="{091E0807-FA7C-4FA9-BC7D-C21E01CDCD81}" destId="{F8305878-0753-4DC0-8494-6205FCB2F906}" srcOrd="0" destOrd="0" presId="urn:microsoft.com/office/officeart/2005/8/layout/hProcess9"/>
    <dgm:cxn modelId="{ED8EAC5D-C13F-4024-ABED-3EDE0CF53B1B}" srcId="{176CB25C-B30A-4696-8230-BEC0F0DA989C}" destId="{091E0807-FA7C-4FA9-BC7D-C21E01CDCD81}" srcOrd="1" destOrd="0" parTransId="{75117641-61B1-470A-9A6E-93F74017C180}" sibTransId="{F0DF8872-E841-497A-9775-AC2D920FF323}"/>
    <dgm:cxn modelId="{1D1CAA6D-1285-477C-9127-32759A459EC7}" type="presOf" srcId="{C9A62A0D-878E-4A57-8B08-4E4AE9BACD92}" destId="{BF272822-A936-4A4B-B32F-8145D13683C4}" srcOrd="0" destOrd="0" presId="urn:microsoft.com/office/officeart/2005/8/layout/hProcess9"/>
    <dgm:cxn modelId="{505C26EB-FD49-41FC-9DF2-E5100289372C}" srcId="{176CB25C-B30A-4696-8230-BEC0F0DA989C}" destId="{004FECA7-4288-4240-B807-4A8844C49993}" srcOrd="2" destOrd="0" parTransId="{E2A2C9E0-B862-4076-91F5-589CD0DBE76F}" sibTransId="{C375B7D9-0857-4733-8DB4-A4B1F315C35E}"/>
    <dgm:cxn modelId="{F4596F42-3EBD-4E05-AE1E-48B151E883E6}" type="presParOf" srcId="{7D09A498-1E7E-41F7-996F-AB3FA31E09FC}" destId="{9C52C674-FEBB-4AD7-A3B7-D25E610379B7}" srcOrd="0" destOrd="0" presId="urn:microsoft.com/office/officeart/2005/8/layout/hProcess9"/>
    <dgm:cxn modelId="{1E9AB2F0-5997-4A85-BA05-6BDAAC3B2F20}" type="presParOf" srcId="{7D09A498-1E7E-41F7-996F-AB3FA31E09FC}" destId="{976A96FB-E4AB-494F-96D0-57DEA4A36F8F}" srcOrd="1" destOrd="0" presId="urn:microsoft.com/office/officeart/2005/8/layout/hProcess9"/>
    <dgm:cxn modelId="{6D6D3061-35DD-4EE9-8B6E-93011135C1E5}" type="presParOf" srcId="{976A96FB-E4AB-494F-96D0-57DEA4A36F8F}" destId="{BF272822-A936-4A4B-B32F-8145D13683C4}" srcOrd="0" destOrd="0" presId="urn:microsoft.com/office/officeart/2005/8/layout/hProcess9"/>
    <dgm:cxn modelId="{BF1E6964-54E2-4A3C-9066-8096F74EB289}" type="presParOf" srcId="{976A96FB-E4AB-494F-96D0-57DEA4A36F8F}" destId="{24003F8E-D326-4EF0-AE9D-8116232DB009}" srcOrd="1" destOrd="0" presId="urn:microsoft.com/office/officeart/2005/8/layout/hProcess9"/>
    <dgm:cxn modelId="{701A3872-4D52-45F2-BAF9-26AF88A469BF}" type="presParOf" srcId="{976A96FB-E4AB-494F-96D0-57DEA4A36F8F}" destId="{F8305878-0753-4DC0-8494-6205FCB2F906}" srcOrd="2" destOrd="0" presId="urn:microsoft.com/office/officeart/2005/8/layout/hProcess9"/>
    <dgm:cxn modelId="{87A78010-5080-498C-B17C-1C8B0C8E5520}" type="presParOf" srcId="{976A96FB-E4AB-494F-96D0-57DEA4A36F8F}" destId="{F98E6488-BC2C-481A-92D5-DFFA0990035A}" srcOrd="3" destOrd="0" presId="urn:microsoft.com/office/officeart/2005/8/layout/hProcess9"/>
    <dgm:cxn modelId="{A7531B48-0542-4881-A168-4BAFC6E1573A}" type="presParOf" srcId="{976A96FB-E4AB-494F-96D0-57DEA4A36F8F}" destId="{64FE6E5B-E5B0-425C-816B-1E8E42D69A54}"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35D8CD-706A-4872-A6B5-191C8AC7E5A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24402BC9-3F06-419E-AAFD-E2455C86B8E6}">
      <dgm:prSet phldrT="[Текст]"/>
      <dgm:spPr/>
      <dgm:t>
        <a:bodyPr/>
        <a:lstStyle/>
        <a:p>
          <a:r>
            <a:rPr lang="ru-RU" dirty="0"/>
            <a:t>3 балла</a:t>
          </a:r>
        </a:p>
      </dgm:t>
    </dgm:pt>
    <dgm:pt modelId="{443BB90F-999F-49AA-8A09-72D56E0B16FD}" type="parTrans" cxnId="{C4027B3E-FF99-479F-8AEB-EFE172A31C28}">
      <dgm:prSet/>
      <dgm:spPr/>
      <dgm:t>
        <a:bodyPr/>
        <a:lstStyle/>
        <a:p>
          <a:endParaRPr lang="ru-RU"/>
        </a:p>
      </dgm:t>
    </dgm:pt>
    <dgm:pt modelId="{1E4E36A5-8EC2-4C2B-8F0B-8E247F6F33D1}" type="sibTrans" cxnId="{C4027B3E-FF99-479F-8AEB-EFE172A31C28}">
      <dgm:prSet/>
      <dgm:spPr/>
      <dgm:t>
        <a:bodyPr/>
        <a:lstStyle/>
        <a:p>
          <a:endParaRPr lang="ru-RU"/>
        </a:p>
      </dgm:t>
    </dgm:pt>
    <dgm:pt modelId="{3D83E4AF-3981-4970-B29B-0E43A8D1AA4E}">
      <dgm:prSet phldrT="[Текст]"/>
      <dgm:spPr/>
      <dgm:t>
        <a:bodyPr/>
        <a:lstStyle/>
        <a:p>
          <a:r>
            <a:rPr lang="ru-RU" dirty="0"/>
            <a:t>полно (развернуто) и точно все  4 аспекта</a:t>
          </a:r>
        </a:p>
      </dgm:t>
    </dgm:pt>
    <dgm:pt modelId="{6D10865A-81E5-4C7D-AD17-6E98F7BB0989}" type="parTrans" cxnId="{D3BD37C1-C182-4671-B5FB-3196F879BE22}">
      <dgm:prSet/>
      <dgm:spPr/>
      <dgm:t>
        <a:bodyPr/>
        <a:lstStyle/>
        <a:p>
          <a:endParaRPr lang="ru-RU"/>
        </a:p>
      </dgm:t>
    </dgm:pt>
    <dgm:pt modelId="{3EA3F3E7-4E57-4582-A71B-422A48F4075F}" type="sibTrans" cxnId="{D3BD37C1-C182-4671-B5FB-3196F879BE22}">
      <dgm:prSet/>
      <dgm:spPr/>
      <dgm:t>
        <a:bodyPr/>
        <a:lstStyle/>
        <a:p>
          <a:endParaRPr lang="ru-RU"/>
        </a:p>
      </dgm:t>
    </dgm:pt>
    <dgm:pt modelId="{69A91DDA-F940-4F60-9081-F5FFCC1B6357}">
      <dgm:prSet phldrT="[Текст]"/>
      <dgm:spPr/>
      <dgm:t>
        <a:bodyPr/>
        <a:lstStyle/>
        <a:p>
          <a:r>
            <a:rPr lang="ru-RU" dirty="0"/>
            <a:t>2 балла</a:t>
          </a:r>
        </a:p>
      </dgm:t>
    </dgm:pt>
    <dgm:pt modelId="{81E863F3-298E-45A3-BF01-8392C9FCFC8D}" type="parTrans" cxnId="{14BA15DF-6B1F-4843-95AB-C156B78668F9}">
      <dgm:prSet/>
      <dgm:spPr/>
      <dgm:t>
        <a:bodyPr/>
        <a:lstStyle/>
        <a:p>
          <a:endParaRPr lang="ru-RU"/>
        </a:p>
      </dgm:t>
    </dgm:pt>
    <dgm:pt modelId="{3ADDD557-8973-4B91-BE4E-BD284C8CB9E7}" type="sibTrans" cxnId="{14BA15DF-6B1F-4843-95AB-C156B78668F9}">
      <dgm:prSet/>
      <dgm:spPr/>
      <dgm:t>
        <a:bodyPr/>
        <a:lstStyle/>
        <a:p>
          <a:endParaRPr lang="ru-RU"/>
        </a:p>
      </dgm:t>
    </dgm:pt>
    <dgm:pt modelId="{58DFCA21-7807-4C39-9623-E0FC6A2B961F}">
      <dgm:prSet phldrT="[Текст]"/>
      <dgm:spPr/>
      <dgm:t>
        <a:bodyPr/>
        <a:lstStyle/>
        <a:p>
          <a:r>
            <a:rPr lang="ru-RU" dirty="0"/>
            <a:t>1 аспект - не полностью</a:t>
          </a:r>
        </a:p>
      </dgm:t>
    </dgm:pt>
    <dgm:pt modelId="{856B7999-2920-4763-86BD-1C5ABF10E6D5}" type="parTrans" cxnId="{A49869AC-DF44-4723-97C8-BA68C8132D8B}">
      <dgm:prSet/>
      <dgm:spPr/>
      <dgm:t>
        <a:bodyPr/>
        <a:lstStyle/>
        <a:p>
          <a:endParaRPr lang="ru-RU"/>
        </a:p>
      </dgm:t>
    </dgm:pt>
    <dgm:pt modelId="{C97DF62A-DB82-4E82-ACEB-A041B88B1DFA}" type="sibTrans" cxnId="{A49869AC-DF44-4723-97C8-BA68C8132D8B}">
      <dgm:prSet/>
      <dgm:spPr/>
      <dgm:t>
        <a:bodyPr/>
        <a:lstStyle/>
        <a:p>
          <a:endParaRPr lang="ru-RU"/>
        </a:p>
      </dgm:t>
    </dgm:pt>
    <dgm:pt modelId="{7F3CEFF3-507A-4DE7-B916-B3350EC9C02D}">
      <dgm:prSet phldrT="[Текст]"/>
      <dgm:spPr/>
      <dgm:t>
        <a:bodyPr/>
        <a:lstStyle/>
        <a:p>
          <a:r>
            <a:rPr lang="ru-RU" dirty="0"/>
            <a:t>1 балл</a:t>
          </a:r>
        </a:p>
      </dgm:t>
    </dgm:pt>
    <dgm:pt modelId="{E134D55A-DB31-4D16-9AD0-FED7438D3866}" type="parTrans" cxnId="{2CA5D18E-3664-45F4-B386-76F2506E845D}">
      <dgm:prSet/>
      <dgm:spPr/>
      <dgm:t>
        <a:bodyPr/>
        <a:lstStyle/>
        <a:p>
          <a:endParaRPr lang="ru-RU"/>
        </a:p>
      </dgm:t>
    </dgm:pt>
    <dgm:pt modelId="{F58BD67F-4B73-4228-931C-FF92303173B4}" type="sibTrans" cxnId="{2CA5D18E-3664-45F4-B386-76F2506E845D}">
      <dgm:prSet/>
      <dgm:spPr/>
      <dgm:t>
        <a:bodyPr/>
        <a:lstStyle/>
        <a:p>
          <a:endParaRPr lang="ru-RU"/>
        </a:p>
      </dgm:t>
    </dgm:pt>
    <dgm:pt modelId="{8A0ABD34-BE9F-4473-AB0F-C624BA3F137A}">
      <dgm:prSet phldrT="[Текст]" custT="1"/>
      <dgm:spPr/>
      <dgm:t>
        <a:bodyPr/>
        <a:lstStyle/>
        <a:p>
          <a:r>
            <a:rPr lang="ru-RU" sz="2000" dirty="0"/>
            <a:t>1-2 аспекта  - не раскрыты, 2 раскрыты полно и точно</a:t>
          </a:r>
        </a:p>
      </dgm:t>
    </dgm:pt>
    <dgm:pt modelId="{8E29EB27-83FD-4A51-A49A-3D3C2A3B9C14}" type="parTrans" cxnId="{CBE41FA5-ABA6-4269-9976-A579ADA942B7}">
      <dgm:prSet/>
      <dgm:spPr/>
      <dgm:t>
        <a:bodyPr/>
        <a:lstStyle/>
        <a:p>
          <a:endParaRPr lang="ru-RU"/>
        </a:p>
      </dgm:t>
    </dgm:pt>
    <dgm:pt modelId="{669F706F-90E3-4023-93E4-39C2DBFF9046}" type="sibTrans" cxnId="{CBE41FA5-ABA6-4269-9976-A579ADA942B7}">
      <dgm:prSet/>
      <dgm:spPr/>
      <dgm:t>
        <a:bodyPr/>
        <a:lstStyle/>
        <a:p>
          <a:endParaRPr lang="ru-RU"/>
        </a:p>
      </dgm:t>
    </dgm:pt>
    <dgm:pt modelId="{2217D4E0-959C-45B7-B423-666ACA85D44B}">
      <dgm:prSet/>
      <dgm:spPr/>
      <dgm:t>
        <a:bodyPr/>
        <a:lstStyle/>
        <a:p>
          <a:r>
            <a:rPr lang="ru-RU" dirty="0"/>
            <a:t>0 баллов</a:t>
          </a:r>
        </a:p>
      </dgm:t>
    </dgm:pt>
    <dgm:pt modelId="{D45D724B-AE35-4297-992B-99591F3C1775}" type="parTrans" cxnId="{A17C7C6B-B64D-48B1-8C43-9B6F935027DD}">
      <dgm:prSet/>
      <dgm:spPr/>
      <dgm:t>
        <a:bodyPr/>
        <a:lstStyle/>
        <a:p>
          <a:endParaRPr lang="ru-RU"/>
        </a:p>
      </dgm:t>
    </dgm:pt>
    <dgm:pt modelId="{4E6B2B69-6197-4723-B512-33354B5CCEDB}" type="sibTrans" cxnId="{A17C7C6B-B64D-48B1-8C43-9B6F935027DD}">
      <dgm:prSet/>
      <dgm:spPr/>
      <dgm:t>
        <a:bodyPr/>
        <a:lstStyle/>
        <a:p>
          <a:endParaRPr lang="ru-RU"/>
        </a:p>
      </dgm:t>
    </dgm:pt>
    <dgm:pt modelId="{AAD0DB42-A3B9-48D9-A248-0315412A487F}">
      <dgm:prSet phldrT="[Текст]"/>
      <dgm:spPr/>
      <dgm:t>
        <a:bodyPr/>
        <a:lstStyle/>
        <a:p>
          <a:r>
            <a:rPr lang="ru-RU" dirty="0"/>
            <a:t>10-12 фраз</a:t>
          </a:r>
        </a:p>
      </dgm:t>
    </dgm:pt>
    <dgm:pt modelId="{A63DDB34-C424-4C16-BB43-8ECE836D8FBB}" type="parTrans" cxnId="{25C1A613-8980-4CDE-AFA2-E638A836EFA8}">
      <dgm:prSet/>
      <dgm:spPr/>
      <dgm:t>
        <a:bodyPr/>
        <a:lstStyle/>
        <a:p>
          <a:endParaRPr lang="ru-RU"/>
        </a:p>
      </dgm:t>
    </dgm:pt>
    <dgm:pt modelId="{A825F0E8-C1A8-45BF-B6FD-D21A0AA2F007}" type="sibTrans" cxnId="{25C1A613-8980-4CDE-AFA2-E638A836EFA8}">
      <dgm:prSet/>
      <dgm:spPr/>
      <dgm:t>
        <a:bodyPr/>
        <a:lstStyle/>
        <a:p>
          <a:endParaRPr lang="ru-RU"/>
        </a:p>
      </dgm:t>
    </dgm:pt>
    <dgm:pt modelId="{1972FF20-F253-41FE-866F-E424FA848FE9}">
      <dgm:prSet phldrT="[Текст]"/>
      <dgm:spPr/>
      <dgm:t>
        <a:bodyPr/>
        <a:lstStyle/>
        <a:p>
          <a:r>
            <a:rPr lang="ru-RU" dirty="0"/>
            <a:t>8 – 9 фраз</a:t>
          </a:r>
        </a:p>
      </dgm:t>
    </dgm:pt>
    <dgm:pt modelId="{CA412143-7CAB-43E8-9F3C-D377BD7500AC}" type="parTrans" cxnId="{605BC40F-38B3-4847-8302-79C2E41BBD68}">
      <dgm:prSet/>
      <dgm:spPr/>
      <dgm:t>
        <a:bodyPr/>
        <a:lstStyle/>
        <a:p>
          <a:endParaRPr lang="ru-RU"/>
        </a:p>
      </dgm:t>
    </dgm:pt>
    <dgm:pt modelId="{3892500D-8C34-48B0-9915-BFCD82FB7FB6}" type="sibTrans" cxnId="{605BC40F-38B3-4847-8302-79C2E41BBD68}">
      <dgm:prSet/>
      <dgm:spPr/>
      <dgm:t>
        <a:bodyPr/>
        <a:lstStyle/>
        <a:p>
          <a:endParaRPr lang="ru-RU"/>
        </a:p>
      </dgm:t>
    </dgm:pt>
    <dgm:pt modelId="{D5783B22-F1BA-4A12-B818-67F82BBD2260}">
      <dgm:prSet phldrT="[Текст]"/>
      <dgm:spPr/>
      <dgm:t>
        <a:bodyPr/>
        <a:lstStyle/>
        <a:p>
          <a:endParaRPr lang="ru-RU" sz="1400" dirty="0"/>
        </a:p>
      </dgm:t>
    </dgm:pt>
    <dgm:pt modelId="{391DDD0F-D762-4415-9E58-D5BFA544F256}" type="parTrans" cxnId="{ED6C11A4-74FF-465D-9FFF-52B949C759D8}">
      <dgm:prSet/>
      <dgm:spPr/>
      <dgm:t>
        <a:bodyPr/>
        <a:lstStyle/>
        <a:p>
          <a:endParaRPr lang="ru-RU"/>
        </a:p>
      </dgm:t>
    </dgm:pt>
    <dgm:pt modelId="{D424F927-13C0-463A-916F-2ADDB63B5F1C}" type="sibTrans" cxnId="{ED6C11A4-74FF-465D-9FFF-52B949C759D8}">
      <dgm:prSet/>
      <dgm:spPr/>
      <dgm:t>
        <a:bodyPr/>
        <a:lstStyle/>
        <a:p>
          <a:endParaRPr lang="ru-RU"/>
        </a:p>
      </dgm:t>
    </dgm:pt>
    <dgm:pt modelId="{75755393-03F1-4875-88E7-C15A05192A5A}">
      <dgm:prSet phldrT="[Текст]" custT="1"/>
      <dgm:spPr/>
      <dgm:t>
        <a:bodyPr/>
        <a:lstStyle/>
        <a:p>
          <a:r>
            <a:rPr lang="ru-RU" sz="2000" dirty="0"/>
            <a:t>2 аспекта раскрыты не в полном объеме, 2 раскрыты полно и точно</a:t>
          </a:r>
        </a:p>
      </dgm:t>
    </dgm:pt>
    <dgm:pt modelId="{9BBB0223-1273-409A-BCAC-F394523CDE0F}" type="parTrans" cxnId="{32F19851-82DA-4A2E-9126-0B4A373D60D2}">
      <dgm:prSet/>
      <dgm:spPr/>
      <dgm:t>
        <a:bodyPr/>
        <a:lstStyle/>
        <a:p>
          <a:endParaRPr lang="ru-RU"/>
        </a:p>
      </dgm:t>
    </dgm:pt>
    <dgm:pt modelId="{4994A027-57E1-44B7-A556-7BEA409B0057}" type="sibTrans" cxnId="{32F19851-82DA-4A2E-9126-0B4A373D60D2}">
      <dgm:prSet/>
      <dgm:spPr/>
      <dgm:t>
        <a:bodyPr/>
        <a:lstStyle/>
        <a:p>
          <a:endParaRPr lang="ru-RU"/>
        </a:p>
      </dgm:t>
    </dgm:pt>
    <dgm:pt modelId="{3ECDF3B6-724C-4472-B061-C4ACEF09D9F7}">
      <dgm:prSet phldrT="[Текст]" custT="1"/>
      <dgm:spPr/>
      <dgm:t>
        <a:bodyPr/>
        <a:lstStyle/>
        <a:p>
          <a:r>
            <a:rPr lang="ru-RU" sz="2000" dirty="0"/>
            <a:t>все раскрыты не в полном объеме и/или неточно</a:t>
          </a:r>
        </a:p>
      </dgm:t>
    </dgm:pt>
    <dgm:pt modelId="{C2381221-7A5C-4683-844E-27248C0554B2}" type="parTrans" cxnId="{8948C9AC-BA7E-451C-A950-4C3522BD6EA2}">
      <dgm:prSet/>
      <dgm:spPr/>
      <dgm:t>
        <a:bodyPr/>
        <a:lstStyle/>
        <a:p>
          <a:endParaRPr lang="ru-RU"/>
        </a:p>
      </dgm:t>
    </dgm:pt>
    <dgm:pt modelId="{216D109C-B625-4897-B2AA-E074B6357725}" type="sibTrans" cxnId="{8948C9AC-BA7E-451C-A950-4C3522BD6EA2}">
      <dgm:prSet/>
      <dgm:spPr/>
      <dgm:t>
        <a:bodyPr/>
        <a:lstStyle/>
        <a:p>
          <a:endParaRPr lang="ru-RU"/>
        </a:p>
      </dgm:t>
    </dgm:pt>
    <dgm:pt modelId="{1FD4DBD5-F546-432A-8130-01D8BC36DE91}">
      <dgm:prSet phldrT="[Текст]" custT="1"/>
      <dgm:spPr/>
      <dgm:t>
        <a:bodyPr/>
        <a:lstStyle/>
        <a:p>
          <a:r>
            <a:rPr lang="ru-RU" sz="2000" dirty="0"/>
            <a:t>6-7 фраз</a:t>
          </a:r>
        </a:p>
      </dgm:t>
    </dgm:pt>
    <dgm:pt modelId="{CC96C1F5-6BDD-4BC0-95A0-64E2C9F50058}" type="parTrans" cxnId="{7AA36F0A-D30A-4166-9830-4BC4FC5752DC}">
      <dgm:prSet/>
      <dgm:spPr/>
      <dgm:t>
        <a:bodyPr/>
        <a:lstStyle/>
        <a:p>
          <a:endParaRPr lang="ru-RU"/>
        </a:p>
      </dgm:t>
    </dgm:pt>
    <dgm:pt modelId="{1DEF05D4-CB78-4433-ADD5-0CDA29DED6EE}" type="sibTrans" cxnId="{7AA36F0A-D30A-4166-9830-4BC4FC5752DC}">
      <dgm:prSet/>
      <dgm:spPr/>
      <dgm:t>
        <a:bodyPr/>
        <a:lstStyle/>
        <a:p>
          <a:endParaRPr lang="ru-RU"/>
        </a:p>
      </dgm:t>
    </dgm:pt>
    <dgm:pt modelId="{68793359-91AE-4655-BE06-82882457B74E}">
      <dgm:prSet/>
      <dgm:spPr/>
      <dgm:t>
        <a:bodyPr/>
        <a:lstStyle/>
        <a:p>
          <a:r>
            <a:rPr lang="ru-RU" dirty="0"/>
            <a:t>3 аспекта не раскрыты</a:t>
          </a:r>
        </a:p>
      </dgm:t>
    </dgm:pt>
    <dgm:pt modelId="{D90CD07B-E6CE-4536-A65F-46AB949A1BA0}" type="parTrans" cxnId="{85A3B7AF-FE3D-44ED-BA61-15FF448FF9E7}">
      <dgm:prSet/>
      <dgm:spPr/>
      <dgm:t>
        <a:bodyPr/>
        <a:lstStyle/>
        <a:p>
          <a:endParaRPr lang="ru-RU"/>
        </a:p>
      </dgm:t>
    </dgm:pt>
    <dgm:pt modelId="{77F6ECE2-64B5-4B5A-9994-4FED7C515D12}" type="sibTrans" cxnId="{85A3B7AF-FE3D-44ED-BA61-15FF448FF9E7}">
      <dgm:prSet/>
      <dgm:spPr/>
      <dgm:t>
        <a:bodyPr/>
        <a:lstStyle/>
        <a:p>
          <a:endParaRPr lang="ru-RU"/>
        </a:p>
      </dgm:t>
    </dgm:pt>
    <dgm:pt modelId="{365FA406-D390-4B47-9F2D-9C6D40504D1B}">
      <dgm:prSet/>
      <dgm:spPr/>
      <dgm:t>
        <a:bodyPr/>
        <a:lstStyle/>
        <a:p>
          <a:r>
            <a:rPr lang="ru-RU" dirty="0"/>
            <a:t>5 фраз и менее</a:t>
          </a:r>
        </a:p>
      </dgm:t>
    </dgm:pt>
    <dgm:pt modelId="{3140720E-053A-45A9-8D24-B79565C8E723}" type="parTrans" cxnId="{AD8A2317-82E5-40CC-9BC2-DB3867EB5166}">
      <dgm:prSet/>
      <dgm:spPr/>
      <dgm:t>
        <a:bodyPr/>
        <a:lstStyle/>
        <a:p>
          <a:endParaRPr lang="ru-RU"/>
        </a:p>
      </dgm:t>
    </dgm:pt>
    <dgm:pt modelId="{D53C0A67-B376-420A-9815-C8B9655AF07D}" type="sibTrans" cxnId="{AD8A2317-82E5-40CC-9BC2-DB3867EB5166}">
      <dgm:prSet/>
      <dgm:spPr/>
      <dgm:t>
        <a:bodyPr/>
        <a:lstStyle/>
        <a:p>
          <a:endParaRPr lang="ru-RU"/>
        </a:p>
      </dgm:t>
    </dgm:pt>
    <dgm:pt modelId="{427892F3-8E36-43E9-A281-C5283D387871}" type="pres">
      <dgm:prSet presAssocID="{EE35D8CD-706A-4872-A6B5-191C8AC7E5A3}" presName="linearFlow" presStyleCnt="0">
        <dgm:presLayoutVars>
          <dgm:dir/>
          <dgm:animLvl val="lvl"/>
          <dgm:resizeHandles val="exact"/>
        </dgm:presLayoutVars>
      </dgm:prSet>
      <dgm:spPr/>
    </dgm:pt>
    <dgm:pt modelId="{68D512F3-F3AD-4F2E-AE7F-732C406A37A3}" type="pres">
      <dgm:prSet presAssocID="{24402BC9-3F06-419E-AAFD-E2455C86B8E6}" presName="composite" presStyleCnt="0"/>
      <dgm:spPr/>
    </dgm:pt>
    <dgm:pt modelId="{14694CD2-32E1-4885-BE5E-CFBC943ED479}" type="pres">
      <dgm:prSet presAssocID="{24402BC9-3F06-419E-AAFD-E2455C86B8E6}" presName="parentText" presStyleLbl="alignNode1" presStyleIdx="0" presStyleCnt="4">
        <dgm:presLayoutVars>
          <dgm:chMax val="1"/>
          <dgm:bulletEnabled val="1"/>
        </dgm:presLayoutVars>
      </dgm:prSet>
      <dgm:spPr/>
    </dgm:pt>
    <dgm:pt modelId="{2DB9AFDD-D8A7-44E5-A44A-9581B4593884}" type="pres">
      <dgm:prSet presAssocID="{24402BC9-3F06-419E-AAFD-E2455C86B8E6}" presName="descendantText" presStyleLbl="alignAcc1" presStyleIdx="0" presStyleCnt="4">
        <dgm:presLayoutVars>
          <dgm:bulletEnabled val="1"/>
        </dgm:presLayoutVars>
      </dgm:prSet>
      <dgm:spPr/>
    </dgm:pt>
    <dgm:pt modelId="{D0560918-64F1-4D46-9EF5-14DFDF15B126}" type="pres">
      <dgm:prSet presAssocID="{1E4E36A5-8EC2-4C2B-8F0B-8E247F6F33D1}" presName="sp" presStyleCnt="0"/>
      <dgm:spPr/>
    </dgm:pt>
    <dgm:pt modelId="{6D86B980-D20F-4E00-BCC4-FF4C210D5D3C}" type="pres">
      <dgm:prSet presAssocID="{69A91DDA-F940-4F60-9081-F5FFCC1B6357}" presName="composite" presStyleCnt="0"/>
      <dgm:spPr/>
    </dgm:pt>
    <dgm:pt modelId="{2D415D28-716C-410E-BE9E-C32FE84129E1}" type="pres">
      <dgm:prSet presAssocID="{69A91DDA-F940-4F60-9081-F5FFCC1B6357}" presName="parentText" presStyleLbl="alignNode1" presStyleIdx="1" presStyleCnt="4">
        <dgm:presLayoutVars>
          <dgm:chMax val="1"/>
          <dgm:bulletEnabled val="1"/>
        </dgm:presLayoutVars>
      </dgm:prSet>
      <dgm:spPr/>
    </dgm:pt>
    <dgm:pt modelId="{D503D252-B49D-44A1-B1B4-AC1713FE601B}" type="pres">
      <dgm:prSet presAssocID="{69A91DDA-F940-4F60-9081-F5FFCC1B6357}" presName="descendantText" presStyleLbl="alignAcc1" presStyleIdx="1" presStyleCnt="4">
        <dgm:presLayoutVars>
          <dgm:bulletEnabled val="1"/>
        </dgm:presLayoutVars>
      </dgm:prSet>
      <dgm:spPr/>
    </dgm:pt>
    <dgm:pt modelId="{6C62457D-195E-4B93-8FBE-B3DC1D929C0D}" type="pres">
      <dgm:prSet presAssocID="{3ADDD557-8973-4B91-BE4E-BD284C8CB9E7}" presName="sp" presStyleCnt="0"/>
      <dgm:spPr/>
    </dgm:pt>
    <dgm:pt modelId="{4CEA2D47-F00B-4EE2-9071-7F733525C8DE}" type="pres">
      <dgm:prSet presAssocID="{7F3CEFF3-507A-4DE7-B916-B3350EC9C02D}" presName="composite" presStyleCnt="0"/>
      <dgm:spPr/>
    </dgm:pt>
    <dgm:pt modelId="{064A02A3-7911-4769-AC60-C2E3BF09022F}" type="pres">
      <dgm:prSet presAssocID="{7F3CEFF3-507A-4DE7-B916-B3350EC9C02D}" presName="parentText" presStyleLbl="alignNode1" presStyleIdx="2" presStyleCnt="4" custScaleY="140197">
        <dgm:presLayoutVars>
          <dgm:chMax val="1"/>
          <dgm:bulletEnabled val="1"/>
        </dgm:presLayoutVars>
      </dgm:prSet>
      <dgm:spPr/>
    </dgm:pt>
    <dgm:pt modelId="{3563B333-DE67-41C7-9F82-0E55CF57D6C7}" type="pres">
      <dgm:prSet presAssocID="{7F3CEFF3-507A-4DE7-B916-B3350EC9C02D}" presName="descendantText" presStyleLbl="alignAcc1" presStyleIdx="2" presStyleCnt="4" custScaleY="227127">
        <dgm:presLayoutVars>
          <dgm:bulletEnabled val="1"/>
        </dgm:presLayoutVars>
      </dgm:prSet>
      <dgm:spPr/>
    </dgm:pt>
    <dgm:pt modelId="{7DAC61F1-0D08-4817-BF1F-937D71E2D108}" type="pres">
      <dgm:prSet presAssocID="{F58BD67F-4B73-4228-931C-FF92303173B4}" presName="sp" presStyleCnt="0"/>
      <dgm:spPr/>
    </dgm:pt>
    <dgm:pt modelId="{D9289EE6-9672-4B14-BBAD-952905C6588C}" type="pres">
      <dgm:prSet presAssocID="{2217D4E0-959C-45B7-B423-666ACA85D44B}" presName="composite" presStyleCnt="0"/>
      <dgm:spPr/>
    </dgm:pt>
    <dgm:pt modelId="{9B844FAD-D9E5-472F-87D4-71D71CBFB22C}" type="pres">
      <dgm:prSet presAssocID="{2217D4E0-959C-45B7-B423-666ACA85D44B}" presName="parentText" presStyleLbl="alignNode1" presStyleIdx="3" presStyleCnt="4">
        <dgm:presLayoutVars>
          <dgm:chMax val="1"/>
          <dgm:bulletEnabled val="1"/>
        </dgm:presLayoutVars>
      </dgm:prSet>
      <dgm:spPr/>
    </dgm:pt>
    <dgm:pt modelId="{C800B86F-A6AE-485B-A4D9-C43984CFDF20}" type="pres">
      <dgm:prSet presAssocID="{2217D4E0-959C-45B7-B423-666ACA85D44B}" presName="descendantText" presStyleLbl="alignAcc1" presStyleIdx="3" presStyleCnt="4" custLinFactNeighborY="21475">
        <dgm:presLayoutVars>
          <dgm:bulletEnabled val="1"/>
        </dgm:presLayoutVars>
      </dgm:prSet>
      <dgm:spPr/>
    </dgm:pt>
  </dgm:ptLst>
  <dgm:cxnLst>
    <dgm:cxn modelId="{7AA36F0A-D30A-4166-9830-4BC4FC5752DC}" srcId="{7F3CEFF3-507A-4DE7-B916-B3350EC9C02D}" destId="{1FD4DBD5-F546-432A-8130-01D8BC36DE91}" srcOrd="3" destOrd="0" parTransId="{CC96C1F5-6BDD-4BC0-95A0-64E2C9F50058}" sibTransId="{1DEF05D4-CB78-4433-ADD5-0CDA29DED6EE}"/>
    <dgm:cxn modelId="{605BC40F-38B3-4847-8302-79C2E41BBD68}" srcId="{69A91DDA-F940-4F60-9081-F5FFCC1B6357}" destId="{1972FF20-F253-41FE-866F-E424FA848FE9}" srcOrd="1" destOrd="0" parTransId="{CA412143-7CAB-43E8-9F3C-D377BD7500AC}" sibTransId="{3892500D-8C34-48B0-9915-BFCD82FB7FB6}"/>
    <dgm:cxn modelId="{25C1A613-8980-4CDE-AFA2-E638A836EFA8}" srcId="{24402BC9-3F06-419E-AAFD-E2455C86B8E6}" destId="{AAD0DB42-A3B9-48D9-A248-0315412A487F}" srcOrd="1" destOrd="0" parTransId="{A63DDB34-C424-4C16-BB43-8ECE836D8FBB}" sibTransId="{A825F0E8-C1A8-45BF-B6FD-D21A0AA2F007}"/>
    <dgm:cxn modelId="{AD8A2317-82E5-40CC-9BC2-DB3867EB5166}" srcId="{2217D4E0-959C-45B7-B423-666ACA85D44B}" destId="{365FA406-D390-4B47-9F2D-9C6D40504D1B}" srcOrd="1" destOrd="0" parTransId="{3140720E-053A-45A9-8D24-B79565C8E723}" sibTransId="{D53C0A67-B376-420A-9815-C8B9655AF07D}"/>
    <dgm:cxn modelId="{40E0E727-A703-4B7A-A4D5-9AABBC013506}" type="presOf" srcId="{365FA406-D390-4B47-9F2D-9C6D40504D1B}" destId="{C800B86F-A6AE-485B-A4D9-C43984CFDF20}" srcOrd="0" destOrd="1" presId="urn:microsoft.com/office/officeart/2005/8/layout/chevron2"/>
    <dgm:cxn modelId="{C4027B3E-FF99-479F-8AEB-EFE172A31C28}" srcId="{EE35D8CD-706A-4872-A6B5-191C8AC7E5A3}" destId="{24402BC9-3F06-419E-AAFD-E2455C86B8E6}" srcOrd="0" destOrd="0" parTransId="{443BB90F-999F-49AA-8A09-72D56E0B16FD}" sibTransId="{1E4E36A5-8EC2-4C2B-8F0B-8E247F6F33D1}"/>
    <dgm:cxn modelId="{F501D162-8C5F-4AA6-B69E-0FBCFBEAA664}" type="presOf" srcId="{7F3CEFF3-507A-4DE7-B916-B3350EC9C02D}" destId="{064A02A3-7911-4769-AC60-C2E3BF09022F}" srcOrd="0" destOrd="0" presId="urn:microsoft.com/office/officeart/2005/8/layout/chevron2"/>
    <dgm:cxn modelId="{FAD83443-27FB-4EAF-BE31-3BB9E6171240}" type="presOf" srcId="{3D83E4AF-3981-4970-B29B-0E43A8D1AA4E}" destId="{2DB9AFDD-D8A7-44E5-A44A-9581B4593884}" srcOrd="0" destOrd="0" presId="urn:microsoft.com/office/officeart/2005/8/layout/chevron2"/>
    <dgm:cxn modelId="{483ACE6A-7B53-448A-8A10-10F1BAF30734}" type="presOf" srcId="{2217D4E0-959C-45B7-B423-666ACA85D44B}" destId="{9B844FAD-D9E5-472F-87D4-71D71CBFB22C}" srcOrd="0" destOrd="0" presId="urn:microsoft.com/office/officeart/2005/8/layout/chevron2"/>
    <dgm:cxn modelId="{A17C7C6B-B64D-48B1-8C43-9B6F935027DD}" srcId="{EE35D8CD-706A-4872-A6B5-191C8AC7E5A3}" destId="{2217D4E0-959C-45B7-B423-666ACA85D44B}" srcOrd="3" destOrd="0" parTransId="{D45D724B-AE35-4297-992B-99591F3C1775}" sibTransId="{4E6B2B69-6197-4723-B512-33354B5CCEDB}"/>
    <dgm:cxn modelId="{97A3C66D-17DE-479B-8346-EDBAFB2A12FE}" type="presOf" srcId="{69A91DDA-F940-4F60-9081-F5FFCC1B6357}" destId="{2D415D28-716C-410E-BE9E-C32FE84129E1}" srcOrd="0" destOrd="0" presId="urn:microsoft.com/office/officeart/2005/8/layout/chevron2"/>
    <dgm:cxn modelId="{95D93B6E-F634-4AED-9821-8A726FF094CF}" type="presOf" srcId="{8A0ABD34-BE9F-4473-AB0F-C624BA3F137A}" destId="{3563B333-DE67-41C7-9F82-0E55CF57D6C7}" srcOrd="0" destOrd="0" presId="urn:microsoft.com/office/officeart/2005/8/layout/chevron2"/>
    <dgm:cxn modelId="{32F19851-82DA-4A2E-9126-0B4A373D60D2}" srcId="{7F3CEFF3-507A-4DE7-B916-B3350EC9C02D}" destId="{75755393-03F1-4875-88E7-C15A05192A5A}" srcOrd="1" destOrd="0" parTransId="{9BBB0223-1273-409A-BCAC-F394523CDE0F}" sibTransId="{4994A027-57E1-44B7-A556-7BEA409B0057}"/>
    <dgm:cxn modelId="{691B9B76-BDF8-405F-9C22-40F9C192B246}" type="presOf" srcId="{EE35D8CD-706A-4872-A6B5-191C8AC7E5A3}" destId="{427892F3-8E36-43E9-A281-C5283D387871}" srcOrd="0" destOrd="0" presId="urn:microsoft.com/office/officeart/2005/8/layout/chevron2"/>
    <dgm:cxn modelId="{6EBD787E-423E-4FBA-BEED-272DD3503E52}" type="presOf" srcId="{75755393-03F1-4875-88E7-C15A05192A5A}" destId="{3563B333-DE67-41C7-9F82-0E55CF57D6C7}" srcOrd="0" destOrd="1" presId="urn:microsoft.com/office/officeart/2005/8/layout/chevron2"/>
    <dgm:cxn modelId="{8DA72183-3A57-47EB-A62C-23C945654896}" type="presOf" srcId="{58DFCA21-7807-4C39-9623-E0FC6A2B961F}" destId="{D503D252-B49D-44A1-B1B4-AC1713FE601B}" srcOrd="0" destOrd="0" presId="urn:microsoft.com/office/officeart/2005/8/layout/chevron2"/>
    <dgm:cxn modelId="{2CA5D18E-3664-45F4-B386-76F2506E845D}" srcId="{EE35D8CD-706A-4872-A6B5-191C8AC7E5A3}" destId="{7F3CEFF3-507A-4DE7-B916-B3350EC9C02D}" srcOrd="2" destOrd="0" parTransId="{E134D55A-DB31-4D16-9AD0-FED7438D3866}" sibTransId="{F58BD67F-4B73-4228-931C-FF92303173B4}"/>
    <dgm:cxn modelId="{0BBAD29F-2D45-464E-BF8D-0917F81DE08E}" type="presOf" srcId="{D5783B22-F1BA-4A12-B818-67F82BBD2260}" destId="{3563B333-DE67-41C7-9F82-0E55CF57D6C7}" srcOrd="0" destOrd="4" presId="urn:microsoft.com/office/officeart/2005/8/layout/chevron2"/>
    <dgm:cxn modelId="{6D3DBCA3-C24D-4C91-B050-8FC7FCCF6DF5}" type="presOf" srcId="{24402BC9-3F06-419E-AAFD-E2455C86B8E6}" destId="{14694CD2-32E1-4885-BE5E-CFBC943ED479}" srcOrd="0" destOrd="0" presId="urn:microsoft.com/office/officeart/2005/8/layout/chevron2"/>
    <dgm:cxn modelId="{ED6C11A4-74FF-465D-9FFF-52B949C759D8}" srcId="{7F3CEFF3-507A-4DE7-B916-B3350EC9C02D}" destId="{D5783B22-F1BA-4A12-B818-67F82BBD2260}" srcOrd="4" destOrd="0" parTransId="{391DDD0F-D762-4415-9E58-D5BFA544F256}" sibTransId="{D424F927-13C0-463A-916F-2ADDB63B5F1C}"/>
    <dgm:cxn modelId="{CBE41FA5-ABA6-4269-9976-A579ADA942B7}" srcId="{7F3CEFF3-507A-4DE7-B916-B3350EC9C02D}" destId="{8A0ABD34-BE9F-4473-AB0F-C624BA3F137A}" srcOrd="0" destOrd="0" parTransId="{8E29EB27-83FD-4A51-A49A-3D3C2A3B9C14}" sibTransId="{669F706F-90E3-4023-93E4-39C2DBFF9046}"/>
    <dgm:cxn modelId="{A49869AC-DF44-4723-97C8-BA68C8132D8B}" srcId="{69A91DDA-F940-4F60-9081-F5FFCC1B6357}" destId="{58DFCA21-7807-4C39-9623-E0FC6A2B961F}" srcOrd="0" destOrd="0" parTransId="{856B7999-2920-4763-86BD-1C5ABF10E6D5}" sibTransId="{C97DF62A-DB82-4E82-ACEB-A041B88B1DFA}"/>
    <dgm:cxn modelId="{8948C9AC-BA7E-451C-A950-4C3522BD6EA2}" srcId="{7F3CEFF3-507A-4DE7-B916-B3350EC9C02D}" destId="{3ECDF3B6-724C-4472-B061-C4ACEF09D9F7}" srcOrd="2" destOrd="0" parTransId="{C2381221-7A5C-4683-844E-27248C0554B2}" sibTransId="{216D109C-B625-4897-B2AA-E074B6357725}"/>
    <dgm:cxn modelId="{85A3B7AF-FE3D-44ED-BA61-15FF448FF9E7}" srcId="{2217D4E0-959C-45B7-B423-666ACA85D44B}" destId="{68793359-91AE-4655-BE06-82882457B74E}" srcOrd="0" destOrd="0" parTransId="{D90CD07B-E6CE-4536-A65F-46AB949A1BA0}" sibTransId="{77F6ECE2-64B5-4B5A-9994-4FED7C515D12}"/>
    <dgm:cxn modelId="{669048C0-0E9A-41EF-9E7E-FFB98BEE4D03}" type="presOf" srcId="{AAD0DB42-A3B9-48D9-A248-0315412A487F}" destId="{2DB9AFDD-D8A7-44E5-A44A-9581B4593884}" srcOrd="0" destOrd="1" presId="urn:microsoft.com/office/officeart/2005/8/layout/chevron2"/>
    <dgm:cxn modelId="{D3BD37C1-C182-4671-B5FB-3196F879BE22}" srcId="{24402BC9-3F06-419E-AAFD-E2455C86B8E6}" destId="{3D83E4AF-3981-4970-B29B-0E43A8D1AA4E}" srcOrd="0" destOrd="0" parTransId="{6D10865A-81E5-4C7D-AD17-6E98F7BB0989}" sibTransId="{3EA3F3E7-4E57-4582-A71B-422A48F4075F}"/>
    <dgm:cxn modelId="{5FDD03CA-9AA9-4A39-B6AD-9C3D01A5E7BE}" type="presOf" srcId="{1972FF20-F253-41FE-866F-E424FA848FE9}" destId="{D503D252-B49D-44A1-B1B4-AC1713FE601B}" srcOrd="0" destOrd="1" presId="urn:microsoft.com/office/officeart/2005/8/layout/chevron2"/>
    <dgm:cxn modelId="{14BA15DF-6B1F-4843-95AB-C156B78668F9}" srcId="{EE35D8CD-706A-4872-A6B5-191C8AC7E5A3}" destId="{69A91DDA-F940-4F60-9081-F5FFCC1B6357}" srcOrd="1" destOrd="0" parTransId="{81E863F3-298E-45A3-BF01-8392C9FCFC8D}" sibTransId="{3ADDD557-8973-4B91-BE4E-BD284C8CB9E7}"/>
    <dgm:cxn modelId="{953705E5-13E0-48F4-931E-56332BB6535E}" type="presOf" srcId="{3ECDF3B6-724C-4472-B061-C4ACEF09D9F7}" destId="{3563B333-DE67-41C7-9F82-0E55CF57D6C7}" srcOrd="0" destOrd="2" presId="urn:microsoft.com/office/officeart/2005/8/layout/chevron2"/>
    <dgm:cxn modelId="{03EAE8E7-3695-4409-99DB-7EE6192507C8}" type="presOf" srcId="{1FD4DBD5-F546-432A-8130-01D8BC36DE91}" destId="{3563B333-DE67-41C7-9F82-0E55CF57D6C7}" srcOrd="0" destOrd="3" presId="urn:microsoft.com/office/officeart/2005/8/layout/chevron2"/>
    <dgm:cxn modelId="{8551EDFA-FC64-4286-B481-0197B543CEBD}" type="presOf" srcId="{68793359-91AE-4655-BE06-82882457B74E}" destId="{C800B86F-A6AE-485B-A4D9-C43984CFDF20}" srcOrd="0" destOrd="0" presId="urn:microsoft.com/office/officeart/2005/8/layout/chevron2"/>
    <dgm:cxn modelId="{21CC8266-F3C8-4651-B10D-4D7AFCDCF2F5}" type="presParOf" srcId="{427892F3-8E36-43E9-A281-C5283D387871}" destId="{68D512F3-F3AD-4F2E-AE7F-732C406A37A3}" srcOrd="0" destOrd="0" presId="urn:microsoft.com/office/officeart/2005/8/layout/chevron2"/>
    <dgm:cxn modelId="{F920117D-AED9-41A6-9F65-AF7747280B6D}" type="presParOf" srcId="{68D512F3-F3AD-4F2E-AE7F-732C406A37A3}" destId="{14694CD2-32E1-4885-BE5E-CFBC943ED479}" srcOrd="0" destOrd="0" presId="urn:microsoft.com/office/officeart/2005/8/layout/chevron2"/>
    <dgm:cxn modelId="{3C2DF2BB-F1F8-485E-B11A-8432BE55EDC8}" type="presParOf" srcId="{68D512F3-F3AD-4F2E-AE7F-732C406A37A3}" destId="{2DB9AFDD-D8A7-44E5-A44A-9581B4593884}" srcOrd="1" destOrd="0" presId="urn:microsoft.com/office/officeart/2005/8/layout/chevron2"/>
    <dgm:cxn modelId="{CF93A233-635E-41C8-9B71-AFA6B88C80D9}" type="presParOf" srcId="{427892F3-8E36-43E9-A281-C5283D387871}" destId="{D0560918-64F1-4D46-9EF5-14DFDF15B126}" srcOrd="1" destOrd="0" presId="urn:microsoft.com/office/officeart/2005/8/layout/chevron2"/>
    <dgm:cxn modelId="{EFDC9D30-FC3E-4BE4-96B1-AB01FE7908A6}" type="presParOf" srcId="{427892F3-8E36-43E9-A281-C5283D387871}" destId="{6D86B980-D20F-4E00-BCC4-FF4C210D5D3C}" srcOrd="2" destOrd="0" presId="urn:microsoft.com/office/officeart/2005/8/layout/chevron2"/>
    <dgm:cxn modelId="{2C650C9F-CDAE-48CA-B5A4-C82B4D8F9486}" type="presParOf" srcId="{6D86B980-D20F-4E00-BCC4-FF4C210D5D3C}" destId="{2D415D28-716C-410E-BE9E-C32FE84129E1}" srcOrd="0" destOrd="0" presId="urn:microsoft.com/office/officeart/2005/8/layout/chevron2"/>
    <dgm:cxn modelId="{4ADFDF9F-8D52-419E-AF5E-182AC1B5ABA7}" type="presParOf" srcId="{6D86B980-D20F-4E00-BCC4-FF4C210D5D3C}" destId="{D503D252-B49D-44A1-B1B4-AC1713FE601B}" srcOrd="1" destOrd="0" presId="urn:microsoft.com/office/officeart/2005/8/layout/chevron2"/>
    <dgm:cxn modelId="{76081631-09B5-4524-B0D1-790A798E45F1}" type="presParOf" srcId="{427892F3-8E36-43E9-A281-C5283D387871}" destId="{6C62457D-195E-4B93-8FBE-B3DC1D929C0D}" srcOrd="3" destOrd="0" presId="urn:microsoft.com/office/officeart/2005/8/layout/chevron2"/>
    <dgm:cxn modelId="{54DA9170-C0B8-48BB-BCB3-FC751C9F5BE8}" type="presParOf" srcId="{427892F3-8E36-43E9-A281-C5283D387871}" destId="{4CEA2D47-F00B-4EE2-9071-7F733525C8DE}" srcOrd="4" destOrd="0" presId="urn:microsoft.com/office/officeart/2005/8/layout/chevron2"/>
    <dgm:cxn modelId="{AF78DB7C-87E4-444B-B0AA-5922512A0354}" type="presParOf" srcId="{4CEA2D47-F00B-4EE2-9071-7F733525C8DE}" destId="{064A02A3-7911-4769-AC60-C2E3BF09022F}" srcOrd="0" destOrd="0" presId="urn:microsoft.com/office/officeart/2005/8/layout/chevron2"/>
    <dgm:cxn modelId="{BEEF0FF4-B073-4FC2-A4C1-611729B160FE}" type="presParOf" srcId="{4CEA2D47-F00B-4EE2-9071-7F733525C8DE}" destId="{3563B333-DE67-41C7-9F82-0E55CF57D6C7}" srcOrd="1" destOrd="0" presId="urn:microsoft.com/office/officeart/2005/8/layout/chevron2"/>
    <dgm:cxn modelId="{F3468FBD-BEB8-4FE5-9094-64EF94C98DC7}" type="presParOf" srcId="{427892F3-8E36-43E9-A281-C5283D387871}" destId="{7DAC61F1-0D08-4817-BF1F-937D71E2D108}" srcOrd="5" destOrd="0" presId="urn:microsoft.com/office/officeart/2005/8/layout/chevron2"/>
    <dgm:cxn modelId="{52CCE617-363A-42DA-9D9E-8974AC6A50A3}" type="presParOf" srcId="{427892F3-8E36-43E9-A281-C5283D387871}" destId="{D9289EE6-9672-4B14-BBAD-952905C6588C}" srcOrd="6" destOrd="0" presId="urn:microsoft.com/office/officeart/2005/8/layout/chevron2"/>
    <dgm:cxn modelId="{9F9D698B-3E45-4CE0-92C6-7E4E63929CB6}" type="presParOf" srcId="{D9289EE6-9672-4B14-BBAD-952905C6588C}" destId="{9B844FAD-D9E5-472F-87D4-71D71CBFB22C}" srcOrd="0" destOrd="0" presId="urn:microsoft.com/office/officeart/2005/8/layout/chevron2"/>
    <dgm:cxn modelId="{6A892113-DB18-4095-AACE-7773BF482227}" type="presParOf" srcId="{D9289EE6-9672-4B14-BBAD-952905C6588C}" destId="{C800B86F-A6AE-485B-A4D9-C43984CFDF20}"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1201127-7D68-41A7-8E52-447B06AD220F}"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7BB99506-EBE2-45B9-BBAA-7AD53D6486D5}">
      <dgm:prSet phldrT="[Текст]"/>
      <dgm:spPr/>
      <dgm:t>
        <a:bodyPr/>
        <a:lstStyle/>
        <a:p>
          <a:r>
            <a:rPr lang="ru-RU" dirty="0"/>
            <a:t>2 балла</a:t>
          </a:r>
        </a:p>
      </dgm:t>
    </dgm:pt>
    <dgm:pt modelId="{C51B0824-117D-41A1-AFEC-03ADD2BBB67D}" type="parTrans" cxnId="{AB9F766F-C0EF-4481-B8EB-5815FDABB18E}">
      <dgm:prSet/>
      <dgm:spPr/>
      <dgm:t>
        <a:bodyPr/>
        <a:lstStyle/>
        <a:p>
          <a:endParaRPr lang="ru-RU"/>
        </a:p>
      </dgm:t>
    </dgm:pt>
    <dgm:pt modelId="{322921E6-79B3-47CA-ABE1-024A1DDE8FF1}" type="sibTrans" cxnId="{AB9F766F-C0EF-4481-B8EB-5815FDABB18E}">
      <dgm:prSet/>
      <dgm:spPr/>
      <dgm:t>
        <a:bodyPr/>
        <a:lstStyle/>
        <a:p>
          <a:endParaRPr lang="ru-RU"/>
        </a:p>
      </dgm:t>
    </dgm:pt>
    <dgm:pt modelId="{D8DEA02F-E0E6-4C2A-B818-338EFDBE3DBE}">
      <dgm:prSet phldrT="[Текст]"/>
      <dgm:spPr/>
      <dgm:t>
        <a:bodyPr/>
        <a:lstStyle/>
        <a:p>
          <a:r>
            <a:rPr lang="ru-RU" dirty="0"/>
            <a:t>вступление + заключение + логичное высказывание + средства логической связи</a:t>
          </a:r>
        </a:p>
      </dgm:t>
    </dgm:pt>
    <dgm:pt modelId="{FC4A47EE-D217-4C74-B05A-4DDD0E6FFD66}" type="parTrans" cxnId="{5A584C06-3E08-4E57-86C3-569AD8E8A0FE}">
      <dgm:prSet/>
      <dgm:spPr/>
      <dgm:t>
        <a:bodyPr/>
        <a:lstStyle/>
        <a:p>
          <a:endParaRPr lang="ru-RU"/>
        </a:p>
      </dgm:t>
    </dgm:pt>
    <dgm:pt modelId="{6C661E16-85B5-4D4C-ADAC-C3DBBC486233}" type="sibTrans" cxnId="{5A584C06-3E08-4E57-86C3-569AD8E8A0FE}">
      <dgm:prSet/>
      <dgm:spPr/>
      <dgm:t>
        <a:bodyPr/>
        <a:lstStyle/>
        <a:p>
          <a:endParaRPr lang="ru-RU"/>
        </a:p>
      </dgm:t>
    </dgm:pt>
    <dgm:pt modelId="{741B9DB6-FD68-47F6-9BBE-B3E1DCE515E5}">
      <dgm:prSet phldrT="[Текст]"/>
      <dgm:spPr/>
      <dgm:t>
        <a:bodyPr/>
        <a:lstStyle/>
        <a:p>
          <a:r>
            <a:rPr lang="ru-RU" dirty="0"/>
            <a:t>1 балл</a:t>
          </a:r>
        </a:p>
      </dgm:t>
    </dgm:pt>
    <dgm:pt modelId="{3B20A8A3-C6F8-49A5-960B-FF1CAF497C93}" type="parTrans" cxnId="{CF27318C-187B-4EF4-8460-2C280B94B340}">
      <dgm:prSet/>
      <dgm:spPr/>
      <dgm:t>
        <a:bodyPr/>
        <a:lstStyle/>
        <a:p>
          <a:endParaRPr lang="ru-RU"/>
        </a:p>
      </dgm:t>
    </dgm:pt>
    <dgm:pt modelId="{A7210144-ED33-48D6-B5DB-315AB0D5D503}" type="sibTrans" cxnId="{CF27318C-187B-4EF4-8460-2C280B94B340}">
      <dgm:prSet/>
      <dgm:spPr/>
      <dgm:t>
        <a:bodyPr/>
        <a:lstStyle/>
        <a:p>
          <a:endParaRPr lang="ru-RU"/>
        </a:p>
      </dgm:t>
    </dgm:pt>
    <dgm:pt modelId="{7EF0082B-A41D-41A5-96B3-B206A8355C23}">
      <dgm:prSet phldrT="[Текст]"/>
      <dgm:spPr/>
      <dgm:t>
        <a:bodyPr/>
        <a:lstStyle/>
        <a:p>
          <a:r>
            <a:rPr lang="ru-RU" dirty="0"/>
            <a:t>вступление (или) заключение + логичное высказывание + нарушение в использовании средств логической связи </a:t>
          </a:r>
        </a:p>
      </dgm:t>
    </dgm:pt>
    <dgm:pt modelId="{97062D4E-B1CE-41BB-A9F2-8625A990F15D}" type="parTrans" cxnId="{53E63B45-C8B8-4E13-86E5-5417FA2CF823}">
      <dgm:prSet/>
      <dgm:spPr/>
      <dgm:t>
        <a:bodyPr/>
        <a:lstStyle/>
        <a:p>
          <a:endParaRPr lang="ru-RU"/>
        </a:p>
      </dgm:t>
    </dgm:pt>
    <dgm:pt modelId="{140148EF-5B5D-440F-A81D-176B393A44D3}" type="sibTrans" cxnId="{53E63B45-C8B8-4E13-86E5-5417FA2CF823}">
      <dgm:prSet/>
      <dgm:spPr/>
      <dgm:t>
        <a:bodyPr/>
        <a:lstStyle/>
        <a:p>
          <a:endParaRPr lang="ru-RU"/>
        </a:p>
      </dgm:t>
    </dgm:pt>
    <dgm:pt modelId="{F07A2478-133C-49BE-84BF-8253CA9C0FC7}">
      <dgm:prSet phldrT="[Текст]"/>
      <dgm:spPr/>
      <dgm:t>
        <a:bodyPr/>
        <a:lstStyle/>
        <a:p>
          <a:r>
            <a:rPr lang="ru-RU" dirty="0"/>
            <a:t>0 баллов</a:t>
          </a:r>
        </a:p>
      </dgm:t>
    </dgm:pt>
    <dgm:pt modelId="{D18AA856-A574-4A06-BDF6-4BB2244AF47F}" type="parTrans" cxnId="{834BC969-FC7A-4FBC-BA2C-E896E389179D}">
      <dgm:prSet/>
      <dgm:spPr/>
      <dgm:t>
        <a:bodyPr/>
        <a:lstStyle/>
        <a:p>
          <a:endParaRPr lang="ru-RU"/>
        </a:p>
      </dgm:t>
    </dgm:pt>
    <dgm:pt modelId="{69FCD64C-580E-4DF2-B9CF-FDDBA0304B4E}" type="sibTrans" cxnId="{834BC969-FC7A-4FBC-BA2C-E896E389179D}">
      <dgm:prSet/>
      <dgm:spPr/>
      <dgm:t>
        <a:bodyPr/>
        <a:lstStyle/>
        <a:p>
          <a:endParaRPr lang="ru-RU"/>
        </a:p>
      </dgm:t>
    </dgm:pt>
    <dgm:pt modelId="{3561C256-C456-4E8E-8EC1-47F9109DA859}">
      <dgm:prSet phldrT="[Текст]"/>
      <dgm:spPr/>
      <dgm:t>
        <a:bodyPr/>
        <a:lstStyle/>
        <a:p>
          <a:r>
            <a:rPr lang="ru-RU" dirty="0"/>
            <a:t>нет вступления + заключения, средства логической связи практически не используются  (или многочисленные ошибки в их использовании)</a:t>
          </a:r>
        </a:p>
      </dgm:t>
    </dgm:pt>
    <dgm:pt modelId="{52274367-B4CC-4EAC-B8C0-31FFAA1B8CD0}" type="parTrans" cxnId="{9641783C-89E5-4FE4-93F1-02793F251B9D}">
      <dgm:prSet/>
      <dgm:spPr/>
      <dgm:t>
        <a:bodyPr/>
        <a:lstStyle/>
        <a:p>
          <a:endParaRPr lang="ru-RU"/>
        </a:p>
      </dgm:t>
    </dgm:pt>
    <dgm:pt modelId="{DC0B89D7-388F-41A9-A294-565D7B1CB665}" type="sibTrans" cxnId="{9641783C-89E5-4FE4-93F1-02793F251B9D}">
      <dgm:prSet/>
      <dgm:spPr/>
      <dgm:t>
        <a:bodyPr/>
        <a:lstStyle/>
        <a:p>
          <a:endParaRPr lang="ru-RU"/>
        </a:p>
      </dgm:t>
    </dgm:pt>
    <dgm:pt modelId="{B01ED714-9F94-4FE7-8666-4EC54CCCD356}" type="pres">
      <dgm:prSet presAssocID="{D1201127-7D68-41A7-8E52-447B06AD220F}" presName="linearFlow" presStyleCnt="0">
        <dgm:presLayoutVars>
          <dgm:dir/>
          <dgm:animLvl val="lvl"/>
          <dgm:resizeHandles val="exact"/>
        </dgm:presLayoutVars>
      </dgm:prSet>
      <dgm:spPr/>
    </dgm:pt>
    <dgm:pt modelId="{37BBA807-5B42-4762-A16D-234E3BEA3A20}" type="pres">
      <dgm:prSet presAssocID="{7BB99506-EBE2-45B9-BBAA-7AD53D6486D5}" presName="composite" presStyleCnt="0"/>
      <dgm:spPr/>
    </dgm:pt>
    <dgm:pt modelId="{272187F3-1B94-4AA4-BAE8-59D83A565690}" type="pres">
      <dgm:prSet presAssocID="{7BB99506-EBE2-45B9-BBAA-7AD53D6486D5}" presName="parentText" presStyleLbl="alignNode1" presStyleIdx="0" presStyleCnt="3">
        <dgm:presLayoutVars>
          <dgm:chMax val="1"/>
          <dgm:bulletEnabled val="1"/>
        </dgm:presLayoutVars>
      </dgm:prSet>
      <dgm:spPr/>
    </dgm:pt>
    <dgm:pt modelId="{93BCB9FC-3808-4BB1-8D62-10657A2E2DFE}" type="pres">
      <dgm:prSet presAssocID="{7BB99506-EBE2-45B9-BBAA-7AD53D6486D5}" presName="descendantText" presStyleLbl="alignAcc1" presStyleIdx="0" presStyleCnt="3">
        <dgm:presLayoutVars>
          <dgm:bulletEnabled val="1"/>
        </dgm:presLayoutVars>
      </dgm:prSet>
      <dgm:spPr/>
    </dgm:pt>
    <dgm:pt modelId="{899E8B11-DA88-4CE4-A3A9-1D8831D450D3}" type="pres">
      <dgm:prSet presAssocID="{322921E6-79B3-47CA-ABE1-024A1DDE8FF1}" presName="sp" presStyleCnt="0"/>
      <dgm:spPr/>
    </dgm:pt>
    <dgm:pt modelId="{647FF6FD-1C3E-40F2-985C-CB1AEEDBF389}" type="pres">
      <dgm:prSet presAssocID="{741B9DB6-FD68-47F6-9BBE-B3E1DCE515E5}" presName="composite" presStyleCnt="0"/>
      <dgm:spPr/>
    </dgm:pt>
    <dgm:pt modelId="{50A3BE00-D610-4603-BD92-17C853910152}" type="pres">
      <dgm:prSet presAssocID="{741B9DB6-FD68-47F6-9BBE-B3E1DCE515E5}" presName="parentText" presStyleLbl="alignNode1" presStyleIdx="1" presStyleCnt="3">
        <dgm:presLayoutVars>
          <dgm:chMax val="1"/>
          <dgm:bulletEnabled val="1"/>
        </dgm:presLayoutVars>
      </dgm:prSet>
      <dgm:spPr/>
    </dgm:pt>
    <dgm:pt modelId="{C917C841-8C82-448C-9973-348355272125}" type="pres">
      <dgm:prSet presAssocID="{741B9DB6-FD68-47F6-9BBE-B3E1DCE515E5}" presName="descendantText" presStyleLbl="alignAcc1" presStyleIdx="1" presStyleCnt="3">
        <dgm:presLayoutVars>
          <dgm:bulletEnabled val="1"/>
        </dgm:presLayoutVars>
      </dgm:prSet>
      <dgm:spPr/>
    </dgm:pt>
    <dgm:pt modelId="{5BAD45C7-1907-4871-9CB6-8D95F328CB84}" type="pres">
      <dgm:prSet presAssocID="{A7210144-ED33-48D6-B5DB-315AB0D5D503}" presName="sp" presStyleCnt="0"/>
      <dgm:spPr/>
    </dgm:pt>
    <dgm:pt modelId="{759204FE-5A42-4D64-B49F-3DFACFE50217}" type="pres">
      <dgm:prSet presAssocID="{F07A2478-133C-49BE-84BF-8253CA9C0FC7}" presName="composite" presStyleCnt="0"/>
      <dgm:spPr/>
    </dgm:pt>
    <dgm:pt modelId="{0BF3EF4F-6234-4C0F-B198-C9E39E1EF616}" type="pres">
      <dgm:prSet presAssocID="{F07A2478-133C-49BE-84BF-8253CA9C0FC7}" presName="parentText" presStyleLbl="alignNode1" presStyleIdx="2" presStyleCnt="3">
        <dgm:presLayoutVars>
          <dgm:chMax val="1"/>
          <dgm:bulletEnabled val="1"/>
        </dgm:presLayoutVars>
      </dgm:prSet>
      <dgm:spPr/>
    </dgm:pt>
    <dgm:pt modelId="{C23E5F0C-E89C-44FC-87CD-C0008E834231}" type="pres">
      <dgm:prSet presAssocID="{F07A2478-133C-49BE-84BF-8253CA9C0FC7}" presName="descendantText" presStyleLbl="alignAcc1" presStyleIdx="2" presStyleCnt="3">
        <dgm:presLayoutVars>
          <dgm:bulletEnabled val="1"/>
        </dgm:presLayoutVars>
      </dgm:prSet>
      <dgm:spPr/>
    </dgm:pt>
  </dgm:ptLst>
  <dgm:cxnLst>
    <dgm:cxn modelId="{5A584C06-3E08-4E57-86C3-569AD8E8A0FE}" srcId="{7BB99506-EBE2-45B9-BBAA-7AD53D6486D5}" destId="{D8DEA02F-E0E6-4C2A-B818-338EFDBE3DBE}" srcOrd="0" destOrd="0" parTransId="{FC4A47EE-D217-4C74-B05A-4DDD0E6FFD66}" sibTransId="{6C661E16-85B5-4D4C-ADAC-C3DBBC486233}"/>
    <dgm:cxn modelId="{9C1D9616-0F6F-44A3-80F2-1F42AA6DD041}" type="presOf" srcId="{7EF0082B-A41D-41A5-96B3-B206A8355C23}" destId="{C917C841-8C82-448C-9973-348355272125}" srcOrd="0" destOrd="0" presId="urn:microsoft.com/office/officeart/2005/8/layout/chevron2"/>
    <dgm:cxn modelId="{9641783C-89E5-4FE4-93F1-02793F251B9D}" srcId="{F07A2478-133C-49BE-84BF-8253CA9C0FC7}" destId="{3561C256-C456-4E8E-8EC1-47F9109DA859}" srcOrd="0" destOrd="0" parTransId="{52274367-B4CC-4EAC-B8C0-31FFAA1B8CD0}" sibTransId="{DC0B89D7-388F-41A9-A294-565D7B1CB665}"/>
    <dgm:cxn modelId="{C890FE41-29F4-46B5-9143-6D448518BBD9}" type="presOf" srcId="{7BB99506-EBE2-45B9-BBAA-7AD53D6486D5}" destId="{272187F3-1B94-4AA4-BAE8-59D83A565690}" srcOrd="0" destOrd="0" presId="urn:microsoft.com/office/officeart/2005/8/layout/chevron2"/>
    <dgm:cxn modelId="{B3AFB844-079B-4FA6-8C3E-C258FE854AB7}" type="presOf" srcId="{741B9DB6-FD68-47F6-9BBE-B3E1DCE515E5}" destId="{50A3BE00-D610-4603-BD92-17C853910152}" srcOrd="0" destOrd="0" presId="urn:microsoft.com/office/officeart/2005/8/layout/chevron2"/>
    <dgm:cxn modelId="{53E63B45-C8B8-4E13-86E5-5417FA2CF823}" srcId="{741B9DB6-FD68-47F6-9BBE-B3E1DCE515E5}" destId="{7EF0082B-A41D-41A5-96B3-B206A8355C23}" srcOrd="0" destOrd="0" parTransId="{97062D4E-B1CE-41BB-A9F2-8625A990F15D}" sibTransId="{140148EF-5B5D-440F-A81D-176B393A44D3}"/>
    <dgm:cxn modelId="{834BC969-FC7A-4FBC-BA2C-E896E389179D}" srcId="{D1201127-7D68-41A7-8E52-447B06AD220F}" destId="{F07A2478-133C-49BE-84BF-8253CA9C0FC7}" srcOrd="2" destOrd="0" parTransId="{D18AA856-A574-4A06-BDF6-4BB2244AF47F}" sibTransId="{69FCD64C-580E-4DF2-B9CF-FDDBA0304B4E}"/>
    <dgm:cxn modelId="{C77C436A-65BD-428E-AAA1-DF080EC9B8E4}" type="presOf" srcId="{D1201127-7D68-41A7-8E52-447B06AD220F}" destId="{B01ED714-9F94-4FE7-8666-4EC54CCCD356}" srcOrd="0" destOrd="0" presId="urn:microsoft.com/office/officeart/2005/8/layout/chevron2"/>
    <dgm:cxn modelId="{AB9F766F-C0EF-4481-B8EB-5815FDABB18E}" srcId="{D1201127-7D68-41A7-8E52-447B06AD220F}" destId="{7BB99506-EBE2-45B9-BBAA-7AD53D6486D5}" srcOrd="0" destOrd="0" parTransId="{C51B0824-117D-41A1-AFEC-03ADD2BBB67D}" sibTransId="{322921E6-79B3-47CA-ABE1-024A1DDE8FF1}"/>
    <dgm:cxn modelId="{78F2A652-A716-43E4-9F59-A712CC76EEF3}" type="presOf" srcId="{3561C256-C456-4E8E-8EC1-47F9109DA859}" destId="{C23E5F0C-E89C-44FC-87CD-C0008E834231}" srcOrd="0" destOrd="0" presId="urn:microsoft.com/office/officeart/2005/8/layout/chevron2"/>
    <dgm:cxn modelId="{C0113F76-4E67-4DCC-9EAE-7345C3510E00}" type="presOf" srcId="{D8DEA02F-E0E6-4C2A-B818-338EFDBE3DBE}" destId="{93BCB9FC-3808-4BB1-8D62-10657A2E2DFE}" srcOrd="0" destOrd="0" presId="urn:microsoft.com/office/officeart/2005/8/layout/chevron2"/>
    <dgm:cxn modelId="{CF27318C-187B-4EF4-8460-2C280B94B340}" srcId="{D1201127-7D68-41A7-8E52-447B06AD220F}" destId="{741B9DB6-FD68-47F6-9BBE-B3E1DCE515E5}" srcOrd="1" destOrd="0" parTransId="{3B20A8A3-C6F8-49A5-960B-FF1CAF497C93}" sibTransId="{A7210144-ED33-48D6-B5DB-315AB0D5D503}"/>
    <dgm:cxn modelId="{CCF789B0-F164-4EF8-BF0D-1058A5F633D5}" type="presOf" srcId="{F07A2478-133C-49BE-84BF-8253CA9C0FC7}" destId="{0BF3EF4F-6234-4C0F-B198-C9E39E1EF616}" srcOrd="0" destOrd="0" presId="urn:microsoft.com/office/officeart/2005/8/layout/chevron2"/>
    <dgm:cxn modelId="{BD985167-D9C4-47BD-AD94-0C1D6E6CFBA7}" type="presParOf" srcId="{B01ED714-9F94-4FE7-8666-4EC54CCCD356}" destId="{37BBA807-5B42-4762-A16D-234E3BEA3A20}" srcOrd="0" destOrd="0" presId="urn:microsoft.com/office/officeart/2005/8/layout/chevron2"/>
    <dgm:cxn modelId="{03AD397E-9557-421C-9886-3BB298BC673B}" type="presParOf" srcId="{37BBA807-5B42-4762-A16D-234E3BEA3A20}" destId="{272187F3-1B94-4AA4-BAE8-59D83A565690}" srcOrd="0" destOrd="0" presId="urn:microsoft.com/office/officeart/2005/8/layout/chevron2"/>
    <dgm:cxn modelId="{E255D3DB-05A6-406F-BCAA-1AFE7E0818AC}" type="presParOf" srcId="{37BBA807-5B42-4762-A16D-234E3BEA3A20}" destId="{93BCB9FC-3808-4BB1-8D62-10657A2E2DFE}" srcOrd="1" destOrd="0" presId="urn:microsoft.com/office/officeart/2005/8/layout/chevron2"/>
    <dgm:cxn modelId="{9435448F-E8FD-448E-9D92-F45DC73830D9}" type="presParOf" srcId="{B01ED714-9F94-4FE7-8666-4EC54CCCD356}" destId="{899E8B11-DA88-4CE4-A3A9-1D8831D450D3}" srcOrd="1" destOrd="0" presId="urn:microsoft.com/office/officeart/2005/8/layout/chevron2"/>
    <dgm:cxn modelId="{04D79AED-8169-4418-8C61-5AE2F9C26072}" type="presParOf" srcId="{B01ED714-9F94-4FE7-8666-4EC54CCCD356}" destId="{647FF6FD-1C3E-40F2-985C-CB1AEEDBF389}" srcOrd="2" destOrd="0" presId="urn:microsoft.com/office/officeart/2005/8/layout/chevron2"/>
    <dgm:cxn modelId="{4E16AFBB-653D-411B-8C91-0E5F1B739C53}" type="presParOf" srcId="{647FF6FD-1C3E-40F2-985C-CB1AEEDBF389}" destId="{50A3BE00-D610-4603-BD92-17C853910152}" srcOrd="0" destOrd="0" presId="urn:microsoft.com/office/officeart/2005/8/layout/chevron2"/>
    <dgm:cxn modelId="{15067CC2-4CA1-4EB8-88FF-4D4CAE801165}" type="presParOf" srcId="{647FF6FD-1C3E-40F2-985C-CB1AEEDBF389}" destId="{C917C841-8C82-448C-9973-348355272125}" srcOrd="1" destOrd="0" presId="urn:microsoft.com/office/officeart/2005/8/layout/chevron2"/>
    <dgm:cxn modelId="{0B6FF026-25E5-45AE-80FD-B6E3B9FDB918}" type="presParOf" srcId="{B01ED714-9F94-4FE7-8666-4EC54CCCD356}" destId="{5BAD45C7-1907-4871-9CB6-8D95F328CB84}" srcOrd="3" destOrd="0" presId="urn:microsoft.com/office/officeart/2005/8/layout/chevron2"/>
    <dgm:cxn modelId="{C005592A-89C3-4C48-A67B-14823B56BFEC}" type="presParOf" srcId="{B01ED714-9F94-4FE7-8666-4EC54CCCD356}" destId="{759204FE-5A42-4D64-B49F-3DFACFE50217}" srcOrd="4" destOrd="0" presId="urn:microsoft.com/office/officeart/2005/8/layout/chevron2"/>
    <dgm:cxn modelId="{8FE3A46D-B2F5-4C3D-BD15-54A74C4961F6}" type="presParOf" srcId="{759204FE-5A42-4D64-B49F-3DFACFE50217}" destId="{0BF3EF4F-6234-4C0F-B198-C9E39E1EF616}" srcOrd="0" destOrd="0" presId="urn:microsoft.com/office/officeart/2005/8/layout/chevron2"/>
    <dgm:cxn modelId="{94130D1A-0DE1-47D9-B132-C005D3C11466}" type="presParOf" srcId="{759204FE-5A42-4D64-B49F-3DFACFE50217}" destId="{C23E5F0C-E89C-44FC-87CD-C0008E834231}"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6DFBDAF-5745-4478-ACA7-3055CB61BF4F}"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4288A15C-6738-401D-87A2-8B33AE11CCEC}">
      <dgm:prSet phldrT="[Текст]"/>
      <dgm:spPr/>
      <dgm:t>
        <a:bodyPr/>
        <a:lstStyle/>
        <a:p>
          <a:r>
            <a:rPr lang="ru-RU" dirty="0"/>
            <a:t>2 балла</a:t>
          </a:r>
        </a:p>
      </dgm:t>
    </dgm:pt>
    <dgm:pt modelId="{42014126-9895-4767-91BD-F7819949935D}" type="parTrans" cxnId="{1F8927AE-20EB-4DAF-8094-01E22FC481E9}">
      <dgm:prSet/>
      <dgm:spPr/>
      <dgm:t>
        <a:bodyPr/>
        <a:lstStyle/>
        <a:p>
          <a:endParaRPr lang="ru-RU"/>
        </a:p>
      </dgm:t>
    </dgm:pt>
    <dgm:pt modelId="{FB2D3A0D-88CF-4879-854B-A7A3875E7274}" type="sibTrans" cxnId="{1F8927AE-20EB-4DAF-8094-01E22FC481E9}">
      <dgm:prSet/>
      <dgm:spPr/>
      <dgm:t>
        <a:bodyPr/>
        <a:lstStyle/>
        <a:p>
          <a:endParaRPr lang="ru-RU"/>
        </a:p>
      </dgm:t>
    </dgm:pt>
    <dgm:pt modelId="{3CD47E29-1008-4A7F-BD14-76783324CCF8}">
      <dgm:prSet phldrT="[Текст]" custT="1"/>
      <dgm:spPr/>
      <dgm:t>
        <a:bodyPr/>
        <a:lstStyle/>
        <a:p>
          <a:r>
            <a:rPr lang="ru-RU" sz="2400" dirty="0"/>
            <a:t>не более 4-х </a:t>
          </a:r>
          <a:r>
            <a:rPr lang="ru-RU" sz="2400" dirty="0" err="1"/>
            <a:t>лексико</a:t>
          </a:r>
          <a:r>
            <a:rPr lang="ru-RU" sz="2400" dirty="0"/>
            <a:t>–грамматических ошибок И/ИЛИ не более 3 негрубых фонетических ошибок</a:t>
          </a:r>
        </a:p>
      </dgm:t>
    </dgm:pt>
    <dgm:pt modelId="{A2B7D320-64F4-4C94-8DCE-5CAEB87FBFD7}" type="parTrans" cxnId="{FB41A2FA-893F-4191-B4EA-261CFC8E531E}">
      <dgm:prSet/>
      <dgm:spPr/>
      <dgm:t>
        <a:bodyPr/>
        <a:lstStyle/>
        <a:p>
          <a:endParaRPr lang="ru-RU"/>
        </a:p>
      </dgm:t>
    </dgm:pt>
    <dgm:pt modelId="{D5F1E850-BEE3-4DBC-BF4E-76825737E447}" type="sibTrans" cxnId="{FB41A2FA-893F-4191-B4EA-261CFC8E531E}">
      <dgm:prSet/>
      <dgm:spPr/>
      <dgm:t>
        <a:bodyPr/>
        <a:lstStyle/>
        <a:p>
          <a:endParaRPr lang="ru-RU"/>
        </a:p>
      </dgm:t>
    </dgm:pt>
    <dgm:pt modelId="{9CA328FE-5EBA-43ED-B201-FE45EDC2BF31}">
      <dgm:prSet phldrT="[Текст]"/>
      <dgm:spPr/>
      <dgm:t>
        <a:bodyPr/>
        <a:lstStyle/>
        <a:p>
          <a:r>
            <a:rPr lang="ru-RU" dirty="0"/>
            <a:t>1 балл</a:t>
          </a:r>
        </a:p>
      </dgm:t>
    </dgm:pt>
    <dgm:pt modelId="{C124F100-D40F-4185-81DB-E15F07995D8B}" type="parTrans" cxnId="{9854734C-EC89-4688-8DB3-F8F4E84002A7}">
      <dgm:prSet/>
      <dgm:spPr/>
      <dgm:t>
        <a:bodyPr/>
        <a:lstStyle/>
        <a:p>
          <a:endParaRPr lang="ru-RU"/>
        </a:p>
      </dgm:t>
    </dgm:pt>
    <dgm:pt modelId="{7CB12919-9A10-417A-B5D3-311FAE4310DB}" type="sibTrans" cxnId="{9854734C-EC89-4688-8DB3-F8F4E84002A7}">
      <dgm:prSet/>
      <dgm:spPr/>
      <dgm:t>
        <a:bodyPr/>
        <a:lstStyle/>
        <a:p>
          <a:endParaRPr lang="ru-RU"/>
        </a:p>
      </dgm:t>
    </dgm:pt>
    <dgm:pt modelId="{F753462C-C1AF-4E1B-B504-4851EAF8BE05}">
      <dgm:prSet phldrT="[Текст]" custT="1"/>
      <dgm:spPr/>
      <dgm:t>
        <a:bodyPr/>
        <a:lstStyle/>
        <a:p>
          <a:r>
            <a:rPr lang="ru-RU" sz="2400" dirty="0"/>
            <a:t>не более 5-ти </a:t>
          </a:r>
          <a:r>
            <a:rPr lang="ru-RU" sz="2400" dirty="0" err="1"/>
            <a:t>лексико</a:t>
          </a:r>
          <a:r>
            <a:rPr lang="ru-RU" sz="2400" dirty="0"/>
            <a:t>–грамматических ошибок И/ИЛИ не более 4-х негрубых фонетических ошибок</a:t>
          </a:r>
        </a:p>
      </dgm:t>
    </dgm:pt>
    <dgm:pt modelId="{15196BCD-6B68-4441-89A9-A22806953E1C}" type="parTrans" cxnId="{7FFE8561-28B2-4A5E-A118-EB52D97FA21E}">
      <dgm:prSet/>
      <dgm:spPr/>
      <dgm:t>
        <a:bodyPr/>
        <a:lstStyle/>
        <a:p>
          <a:endParaRPr lang="ru-RU"/>
        </a:p>
      </dgm:t>
    </dgm:pt>
    <dgm:pt modelId="{167A2877-4831-4A6D-BFBD-63274D80EFAC}" type="sibTrans" cxnId="{7FFE8561-28B2-4A5E-A118-EB52D97FA21E}">
      <dgm:prSet/>
      <dgm:spPr/>
      <dgm:t>
        <a:bodyPr/>
        <a:lstStyle/>
        <a:p>
          <a:endParaRPr lang="ru-RU"/>
        </a:p>
      </dgm:t>
    </dgm:pt>
    <dgm:pt modelId="{5248549B-D6D7-4C87-8E2B-F45022C80865}">
      <dgm:prSet phldrT="[Текст]"/>
      <dgm:spPr/>
      <dgm:t>
        <a:bodyPr/>
        <a:lstStyle/>
        <a:p>
          <a:r>
            <a:rPr lang="ru-RU" dirty="0"/>
            <a:t>0 баллов</a:t>
          </a:r>
        </a:p>
      </dgm:t>
    </dgm:pt>
    <dgm:pt modelId="{47B5A085-9CD5-4CFF-A05A-E0FF65B7B0AA}" type="parTrans" cxnId="{59014D4E-79CB-4E6A-B6FC-FD1926569AAC}">
      <dgm:prSet/>
      <dgm:spPr/>
      <dgm:t>
        <a:bodyPr/>
        <a:lstStyle/>
        <a:p>
          <a:endParaRPr lang="ru-RU"/>
        </a:p>
      </dgm:t>
    </dgm:pt>
    <dgm:pt modelId="{6CD768F4-AE0E-4D86-9FA2-DE54700FC8C9}" type="sibTrans" cxnId="{59014D4E-79CB-4E6A-B6FC-FD1926569AAC}">
      <dgm:prSet/>
      <dgm:spPr/>
      <dgm:t>
        <a:bodyPr/>
        <a:lstStyle/>
        <a:p>
          <a:endParaRPr lang="ru-RU"/>
        </a:p>
      </dgm:t>
    </dgm:pt>
    <dgm:pt modelId="{F5FC33B3-6086-4B33-8AE1-02129D4FB61F}">
      <dgm:prSet phldrT="[Текст]"/>
      <dgm:spPr/>
      <dgm:t>
        <a:bodyPr/>
        <a:lstStyle/>
        <a:p>
          <a:r>
            <a:rPr lang="ru-RU" dirty="0"/>
            <a:t>6 и более </a:t>
          </a:r>
          <a:r>
            <a:rPr lang="ru-RU" dirty="0" err="1"/>
            <a:t>лексико</a:t>
          </a:r>
          <a:r>
            <a:rPr lang="ru-RU" dirty="0"/>
            <a:t>–грамматических ошибок И/ИЛИ 5 и более негрубых фонетических ошибок ИЛИ более 3 грубых ошибок </a:t>
          </a:r>
        </a:p>
      </dgm:t>
    </dgm:pt>
    <dgm:pt modelId="{2EDFA0EB-403D-4643-90E6-DD492710213B}" type="sibTrans" cxnId="{31DD2401-B2A2-42C5-821F-AC1010D562BC}">
      <dgm:prSet/>
      <dgm:spPr/>
      <dgm:t>
        <a:bodyPr/>
        <a:lstStyle/>
        <a:p>
          <a:endParaRPr lang="ru-RU"/>
        </a:p>
      </dgm:t>
    </dgm:pt>
    <dgm:pt modelId="{0AA2B0BC-BD05-4109-91F4-710B5BF83E87}" type="parTrans" cxnId="{31DD2401-B2A2-42C5-821F-AC1010D562BC}">
      <dgm:prSet/>
      <dgm:spPr/>
      <dgm:t>
        <a:bodyPr/>
        <a:lstStyle/>
        <a:p>
          <a:endParaRPr lang="ru-RU"/>
        </a:p>
      </dgm:t>
    </dgm:pt>
    <dgm:pt modelId="{230CCAE4-004B-47D3-ACC0-E3CF270AA69A}" type="pres">
      <dgm:prSet presAssocID="{D6DFBDAF-5745-4478-ACA7-3055CB61BF4F}" presName="linearFlow" presStyleCnt="0">
        <dgm:presLayoutVars>
          <dgm:dir/>
          <dgm:animLvl val="lvl"/>
          <dgm:resizeHandles val="exact"/>
        </dgm:presLayoutVars>
      </dgm:prSet>
      <dgm:spPr/>
    </dgm:pt>
    <dgm:pt modelId="{DA5D4890-88E6-45D1-B2A7-AAC0E0ECB2D5}" type="pres">
      <dgm:prSet presAssocID="{4288A15C-6738-401D-87A2-8B33AE11CCEC}" presName="composite" presStyleCnt="0"/>
      <dgm:spPr/>
    </dgm:pt>
    <dgm:pt modelId="{03114299-0754-4B73-9D1E-B09EFCCCF8E7}" type="pres">
      <dgm:prSet presAssocID="{4288A15C-6738-401D-87A2-8B33AE11CCEC}" presName="parentText" presStyleLbl="alignNode1" presStyleIdx="0" presStyleCnt="3">
        <dgm:presLayoutVars>
          <dgm:chMax val="1"/>
          <dgm:bulletEnabled val="1"/>
        </dgm:presLayoutVars>
      </dgm:prSet>
      <dgm:spPr/>
    </dgm:pt>
    <dgm:pt modelId="{24FC9098-9E2F-47B8-BA0E-83A881F2208F}" type="pres">
      <dgm:prSet presAssocID="{4288A15C-6738-401D-87A2-8B33AE11CCEC}" presName="descendantText" presStyleLbl="alignAcc1" presStyleIdx="0" presStyleCnt="3">
        <dgm:presLayoutVars>
          <dgm:bulletEnabled val="1"/>
        </dgm:presLayoutVars>
      </dgm:prSet>
      <dgm:spPr/>
    </dgm:pt>
    <dgm:pt modelId="{0C15CCAB-AB34-45C5-9B65-81835E2FE347}" type="pres">
      <dgm:prSet presAssocID="{FB2D3A0D-88CF-4879-854B-A7A3875E7274}" presName="sp" presStyleCnt="0"/>
      <dgm:spPr/>
    </dgm:pt>
    <dgm:pt modelId="{130E7A0E-AE82-40BA-AEA1-EF25E773D308}" type="pres">
      <dgm:prSet presAssocID="{9CA328FE-5EBA-43ED-B201-FE45EDC2BF31}" presName="composite" presStyleCnt="0"/>
      <dgm:spPr/>
    </dgm:pt>
    <dgm:pt modelId="{869F2005-35DA-4465-A4D5-224A7E3FC53E}" type="pres">
      <dgm:prSet presAssocID="{9CA328FE-5EBA-43ED-B201-FE45EDC2BF31}" presName="parentText" presStyleLbl="alignNode1" presStyleIdx="1" presStyleCnt="3">
        <dgm:presLayoutVars>
          <dgm:chMax val="1"/>
          <dgm:bulletEnabled val="1"/>
        </dgm:presLayoutVars>
      </dgm:prSet>
      <dgm:spPr/>
    </dgm:pt>
    <dgm:pt modelId="{391DE150-EF6A-4E3B-9586-956D7590F130}" type="pres">
      <dgm:prSet presAssocID="{9CA328FE-5EBA-43ED-B201-FE45EDC2BF31}" presName="descendantText" presStyleLbl="alignAcc1" presStyleIdx="1" presStyleCnt="3">
        <dgm:presLayoutVars>
          <dgm:bulletEnabled val="1"/>
        </dgm:presLayoutVars>
      </dgm:prSet>
      <dgm:spPr/>
    </dgm:pt>
    <dgm:pt modelId="{18AB7D48-3EBD-45F2-826D-1C52851039B2}" type="pres">
      <dgm:prSet presAssocID="{7CB12919-9A10-417A-B5D3-311FAE4310DB}" presName="sp" presStyleCnt="0"/>
      <dgm:spPr/>
    </dgm:pt>
    <dgm:pt modelId="{5F7070C5-C6ED-4DF0-817C-890133B76939}" type="pres">
      <dgm:prSet presAssocID="{5248549B-D6D7-4C87-8E2B-F45022C80865}" presName="composite" presStyleCnt="0"/>
      <dgm:spPr/>
    </dgm:pt>
    <dgm:pt modelId="{77CB39E3-3AE1-4BA9-A5DD-A5558BDC7E4B}" type="pres">
      <dgm:prSet presAssocID="{5248549B-D6D7-4C87-8E2B-F45022C80865}" presName="parentText" presStyleLbl="alignNode1" presStyleIdx="2" presStyleCnt="3">
        <dgm:presLayoutVars>
          <dgm:chMax val="1"/>
          <dgm:bulletEnabled val="1"/>
        </dgm:presLayoutVars>
      </dgm:prSet>
      <dgm:spPr/>
    </dgm:pt>
    <dgm:pt modelId="{5D03C03A-8720-4D5A-9311-219250DCD10B}" type="pres">
      <dgm:prSet presAssocID="{5248549B-D6D7-4C87-8E2B-F45022C80865}" presName="descendantText" presStyleLbl="alignAcc1" presStyleIdx="2" presStyleCnt="3">
        <dgm:presLayoutVars>
          <dgm:bulletEnabled val="1"/>
        </dgm:presLayoutVars>
      </dgm:prSet>
      <dgm:spPr/>
    </dgm:pt>
  </dgm:ptLst>
  <dgm:cxnLst>
    <dgm:cxn modelId="{31DD2401-B2A2-42C5-821F-AC1010D562BC}" srcId="{5248549B-D6D7-4C87-8E2B-F45022C80865}" destId="{F5FC33B3-6086-4B33-8AE1-02129D4FB61F}" srcOrd="0" destOrd="0" parTransId="{0AA2B0BC-BD05-4109-91F4-710B5BF83E87}" sibTransId="{2EDFA0EB-403D-4643-90E6-DD492710213B}"/>
    <dgm:cxn modelId="{4AEDB25C-4DC6-4268-A3BE-26E3A2D8FB48}" type="presOf" srcId="{4288A15C-6738-401D-87A2-8B33AE11CCEC}" destId="{03114299-0754-4B73-9D1E-B09EFCCCF8E7}" srcOrd="0" destOrd="0" presId="urn:microsoft.com/office/officeart/2005/8/layout/chevron2"/>
    <dgm:cxn modelId="{9D970941-639F-46BB-A704-C466C196D38C}" type="presOf" srcId="{D6DFBDAF-5745-4478-ACA7-3055CB61BF4F}" destId="{230CCAE4-004B-47D3-ACC0-E3CF270AA69A}" srcOrd="0" destOrd="0" presId="urn:microsoft.com/office/officeart/2005/8/layout/chevron2"/>
    <dgm:cxn modelId="{7FFE8561-28B2-4A5E-A118-EB52D97FA21E}" srcId="{9CA328FE-5EBA-43ED-B201-FE45EDC2BF31}" destId="{F753462C-C1AF-4E1B-B504-4851EAF8BE05}" srcOrd="0" destOrd="0" parTransId="{15196BCD-6B68-4441-89A9-A22806953E1C}" sibTransId="{167A2877-4831-4A6D-BFBD-63274D80EFAC}"/>
    <dgm:cxn modelId="{9854734C-EC89-4688-8DB3-F8F4E84002A7}" srcId="{D6DFBDAF-5745-4478-ACA7-3055CB61BF4F}" destId="{9CA328FE-5EBA-43ED-B201-FE45EDC2BF31}" srcOrd="1" destOrd="0" parTransId="{C124F100-D40F-4185-81DB-E15F07995D8B}" sibTransId="{7CB12919-9A10-417A-B5D3-311FAE4310DB}"/>
    <dgm:cxn modelId="{59014D4E-79CB-4E6A-B6FC-FD1926569AAC}" srcId="{D6DFBDAF-5745-4478-ACA7-3055CB61BF4F}" destId="{5248549B-D6D7-4C87-8E2B-F45022C80865}" srcOrd="2" destOrd="0" parTransId="{47B5A085-9CD5-4CFF-A05A-E0FF65B7B0AA}" sibTransId="{6CD768F4-AE0E-4D86-9FA2-DE54700FC8C9}"/>
    <dgm:cxn modelId="{2B0CB151-C76F-47C0-9A9B-5FF2A8F9ABD1}" type="presOf" srcId="{5248549B-D6D7-4C87-8E2B-F45022C80865}" destId="{77CB39E3-3AE1-4BA9-A5DD-A5558BDC7E4B}" srcOrd="0" destOrd="0" presId="urn:microsoft.com/office/officeart/2005/8/layout/chevron2"/>
    <dgm:cxn modelId="{B4A4865A-60D9-4334-B90C-3E98B3264A91}" type="presOf" srcId="{F753462C-C1AF-4E1B-B504-4851EAF8BE05}" destId="{391DE150-EF6A-4E3B-9586-956D7590F130}" srcOrd="0" destOrd="0" presId="urn:microsoft.com/office/officeart/2005/8/layout/chevron2"/>
    <dgm:cxn modelId="{A377D398-9E9F-4462-A620-246707E40ECD}" type="presOf" srcId="{9CA328FE-5EBA-43ED-B201-FE45EDC2BF31}" destId="{869F2005-35DA-4465-A4D5-224A7E3FC53E}" srcOrd="0" destOrd="0" presId="urn:microsoft.com/office/officeart/2005/8/layout/chevron2"/>
    <dgm:cxn modelId="{2D473BA2-C974-4760-A866-56BA3C5BE1AD}" type="presOf" srcId="{3CD47E29-1008-4A7F-BD14-76783324CCF8}" destId="{24FC9098-9E2F-47B8-BA0E-83A881F2208F}" srcOrd="0" destOrd="0" presId="urn:microsoft.com/office/officeart/2005/8/layout/chevron2"/>
    <dgm:cxn modelId="{1F8927AE-20EB-4DAF-8094-01E22FC481E9}" srcId="{D6DFBDAF-5745-4478-ACA7-3055CB61BF4F}" destId="{4288A15C-6738-401D-87A2-8B33AE11CCEC}" srcOrd="0" destOrd="0" parTransId="{42014126-9895-4767-91BD-F7819949935D}" sibTransId="{FB2D3A0D-88CF-4879-854B-A7A3875E7274}"/>
    <dgm:cxn modelId="{3A318DE9-548D-43A9-870F-72C3C7F46D86}" type="presOf" srcId="{F5FC33B3-6086-4B33-8AE1-02129D4FB61F}" destId="{5D03C03A-8720-4D5A-9311-219250DCD10B}" srcOrd="0" destOrd="0" presId="urn:microsoft.com/office/officeart/2005/8/layout/chevron2"/>
    <dgm:cxn modelId="{FB41A2FA-893F-4191-B4EA-261CFC8E531E}" srcId="{4288A15C-6738-401D-87A2-8B33AE11CCEC}" destId="{3CD47E29-1008-4A7F-BD14-76783324CCF8}" srcOrd="0" destOrd="0" parTransId="{A2B7D320-64F4-4C94-8DCE-5CAEB87FBFD7}" sibTransId="{D5F1E850-BEE3-4DBC-BF4E-76825737E447}"/>
    <dgm:cxn modelId="{2A28056F-03B7-4838-BBE7-DA52A015ED35}" type="presParOf" srcId="{230CCAE4-004B-47D3-ACC0-E3CF270AA69A}" destId="{DA5D4890-88E6-45D1-B2A7-AAC0E0ECB2D5}" srcOrd="0" destOrd="0" presId="urn:microsoft.com/office/officeart/2005/8/layout/chevron2"/>
    <dgm:cxn modelId="{E2EFEDCA-443E-4FFF-A550-535343E7DC81}" type="presParOf" srcId="{DA5D4890-88E6-45D1-B2A7-AAC0E0ECB2D5}" destId="{03114299-0754-4B73-9D1E-B09EFCCCF8E7}" srcOrd="0" destOrd="0" presId="urn:microsoft.com/office/officeart/2005/8/layout/chevron2"/>
    <dgm:cxn modelId="{FD1B26D8-1CE3-45D0-A877-853E499B8852}" type="presParOf" srcId="{DA5D4890-88E6-45D1-B2A7-AAC0E0ECB2D5}" destId="{24FC9098-9E2F-47B8-BA0E-83A881F2208F}" srcOrd="1" destOrd="0" presId="urn:microsoft.com/office/officeart/2005/8/layout/chevron2"/>
    <dgm:cxn modelId="{C7F673AA-769D-417E-A9C9-D7CCC42D08A6}" type="presParOf" srcId="{230CCAE4-004B-47D3-ACC0-E3CF270AA69A}" destId="{0C15CCAB-AB34-45C5-9B65-81835E2FE347}" srcOrd="1" destOrd="0" presId="urn:microsoft.com/office/officeart/2005/8/layout/chevron2"/>
    <dgm:cxn modelId="{AA96D484-EDF9-428F-8470-F38BB20F7E11}" type="presParOf" srcId="{230CCAE4-004B-47D3-ACC0-E3CF270AA69A}" destId="{130E7A0E-AE82-40BA-AEA1-EF25E773D308}" srcOrd="2" destOrd="0" presId="urn:microsoft.com/office/officeart/2005/8/layout/chevron2"/>
    <dgm:cxn modelId="{0627B249-C6A1-4F77-8AF7-2B7BFFE15507}" type="presParOf" srcId="{130E7A0E-AE82-40BA-AEA1-EF25E773D308}" destId="{869F2005-35DA-4465-A4D5-224A7E3FC53E}" srcOrd="0" destOrd="0" presId="urn:microsoft.com/office/officeart/2005/8/layout/chevron2"/>
    <dgm:cxn modelId="{0FAF775A-3CC3-444A-8745-2AFF267533EA}" type="presParOf" srcId="{130E7A0E-AE82-40BA-AEA1-EF25E773D308}" destId="{391DE150-EF6A-4E3B-9586-956D7590F130}" srcOrd="1" destOrd="0" presId="urn:microsoft.com/office/officeart/2005/8/layout/chevron2"/>
    <dgm:cxn modelId="{E1CD61BA-8932-413F-8D50-4B797ED6FEE2}" type="presParOf" srcId="{230CCAE4-004B-47D3-ACC0-E3CF270AA69A}" destId="{18AB7D48-3EBD-45F2-826D-1C52851039B2}" srcOrd="3" destOrd="0" presId="urn:microsoft.com/office/officeart/2005/8/layout/chevron2"/>
    <dgm:cxn modelId="{5DCC993A-FDAF-4316-B4FA-3098CED441EF}" type="presParOf" srcId="{230CCAE4-004B-47D3-ACC0-E3CF270AA69A}" destId="{5F7070C5-C6ED-4DF0-817C-890133B76939}" srcOrd="4" destOrd="0" presId="urn:microsoft.com/office/officeart/2005/8/layout/chevron2"/>
    <dgm:cxn modelId="{0D97324F-E6D4-4CA0-B4C3-B08A2B62145B}" type="presParOf" srcId="{5F7070C5-C6ED-4DF0-817C-890133B76939}" destId="{77CB39E3-3AE1-4BA9-A5DD-A5558BDC7E4B}" srcOrd="0" destOrd="0" presId="urn:microsoft.com/office/officeart/2005/8/layout/chevron2"/>
    <dgm:cxn modelId="{9C5CEF3E-C46E-4E79-840E-91A66BADE9E2}" type="presParOf" srcId="{5F7070C5-C6ED-4DF0-817C-890133B76939}" destId="{5D03C03A-8720-4D5A-9311-219250DCD10B}"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52C674-FEBB-4AD7-A3B7-D25E610379B7}">
      <dsp:nvSpPr>
        <dsp:cNvPr id="0" name=""/>
        <dsp:cNvSpPr/>
      </dsp:nvSpPr>
      <dsp:spPr>
        <a:xfrm>
          <a:off x="793312" y="0"/>
          <a:ext cx="8990880" cy="4795933"/>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F272822-A936-4A4B-B32F-8145D13683C4}">
      <dsp:nvSpPr>
        <dsp:cNvPr id="0" name=""/>
        <dsp:cNvSpPr/>
      </dsp:nvSpPr>
      <dsp:spPr>
        <a:xfrm>
          <a:off x="358436" y="1438779"/>
          <a:ext cx="3173251" cy="191837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ru-RU" sz="2500" kern="1200" dirty="0"/>
            <a:t>Чтение текста </a:t>
          </a:r>
        </a:p>
        <a:p>
          <a:pPr marL="0" lvl="0" indent="0" algn="ctr" defTabSz="1111250">
            <a:lnSpc>
              <a:spcPct val="90000"/>
            </a:lnSpc>
            <a:spcBef>
              <a:spcPct val="0"/>
            </a:spcBef>
            <a:spcAft>
              <a:spcPct val="35000"/>
            </a:spcAft>
            <a:buNone/>
          </a:pPr>
          <a:r>
            <a:rPr lang="ru-RU" sz="2500" kern="1200" dirty="0"/>
            <a:t>(2 балла)</a:t>
          </a:r>
        </a:p>
      </dsp:txBody>
      <dsp:txXfrm>
        <a:off x="452083" y="1532426"/>
        <a:ext cx="2985957" cy="1731079"/>
      </dsp:txXfrm>
    </dsp:sp>
    <dsp:sp modelId="{F8305878-0753-4DC0-8494-6205FCB2F906}">
      <dsp:nvSpPr>
        <dsp:cNvPr id="0" name=""/>
        <dsp:cNvSpPr/>
      </dsp:nvSpPr>
      <dsp:spPr>
        <a:xfrm>
          <a:off x="3702127" y="1438779"/>
          <a:ext cx="3173251" cy="191837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ru-RU" sz="2500" kern="1200" dirty="0"/>
            <a:t>Условный диалог </a:t>
          </a:r>
        </a:p>
        <a:p>
          <a:pPr marL="0" lvl="0" indent="0" algn="ctr" defTabSz="1111250">
            <a:lnSpc>
              <a:spcPct val="90000"/>
            </a:lnSpc>
            <a:spcBef>
              <a:spcPct val="0"/>
            </a:spcBef>
            <a:spcAft>
              <a:spcPct val="35000"/>
            </a:spcAft>
            <a:buNone/>
          </a:pPr>
          <a:r>
            <a:rPr lang="ru-RU" sz="2500" kern="1200" dirty="0"/>
            <a:t>(6 баллов)</a:t>
          </a:r>
        </a:p>
      </dsp:txBody>
      <dsp:txXfrm>
        <a:off x="3795774" y="1532426"/>
        <a:ext cx="2985957" cy="1731079"/>
      </dsp:txXfrm>
    </dsp:sp>
    <dsp:sp modelId="{64FE6E5B-E5B0-425C-816B-1E8E42D69A54}">
      <dsp:nvSpPr>
        <dsp:cNvPr id="0" name=""/>
        <dsp:cNvSpPr/>
      </dsp:nvSpPr>
      <dsp:spPr>
        <a:xfrm>
          <a:off x="7045817" y="1438779"/>
          <a:ext cx="3173251" cy="1918373"/>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ru-RU" sz="2500" kern="1200" dirty="0"/>
            <a:t>Тематическое монологическое высказывание </a:t>
          </a:r>
        </a:p>
        <a:p>
          <a:pPr marL="0" lvl="0" indent="0" algn="ctr" defTabSz="1111250">
            <a:lnSpc>
              <a:spcPct val="90000"/>
            </a:lnSpc>
            <a:spcBef>
              <a:spcPct val="0"/>
            </a:spcBef>
            <a:spcAft>
              <a:spcPct val="35000"/>
            </a:spcAft>
            <a:buNone/>
          </a:pPr>
          <a:r>
            <a:rPr lang="ru-RU" sz="2500" kern="1200" dirty="0"/>
            <a:t>(7 баллов)</a:t>
          </a:r>
        </a:p>
      </dsp:txBody>
      <dsp:txXfrm>
        <a:off x="7139464" y="1532426"/>
        <a:ext cx="2985957" cy="17310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694CD2-32E1-4885-BE5E-CFBC943ED479}">
      <dsp:nvSpPr>
        <dsp:cNvPr id="0" name=""/>
        <dsp:cNvSpPr/>
      </dsp:nvSpPr>
      <dsp:spPr>
        <a:xfrm rot="5400000">
          <a:off x="-179178" y="182141"/>
          <a:ext cx="1194520" cy="8361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ru-RU" sz="1400" kern="1200" dirty="0"/>
            <a:t>3 балла</a:t>
          </a:r>
        </a:p>
      </dsp:txBody>
      <dsp:txXfrm rot="-5400000">
        <a:off x="0" y="421045"/>
        <a:ext cx="836164" cy="358356"/>
      </dsp:txXfrm>
    </dsp:sp>
    <dsp:sp modelId="{2DB9AFDD-D8A7-44E5-A44A-9581B4593884}">
      <dsp:nvSpPr>
        <dsp:cNvPr id="0" name=""/>
        <dsp:cNvSpPr/>
      </dsp:nvSpPr>
      <dsp:spPr>
        <a:xfrm rot="5400000">
          <a:off x="5520928" y="-4681801"/>
          <a:ext cx="776438" cy="101459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kern="1200" dirty="0"/>
            <a:t>полно (развернуто) и точно все  4 аспекта</a:t>
          </a:r>
        </a:p>
        <a:p>
          <a:pPr marL="228600" lvl="1" indent="-228600" algn="l" defTabSz="977900">
            <a:lnSpc>
              <a:spcPct val="90000"/>
            </a:lnSpc>
            <a:spcBef>
              <a:spcPct val="0"/>
            </a:spcBef>
            <a:spcAft>
              <a:spcPct val="15000"/>
            </a:spcAft>
            <a:buChar char="•"/>
          </a:pPr>
          <a:r>
            <a:rPr lang="ru-RU" sz="2200" kern="1200" dirty="0"/>
            <a:t>10-12 фраз</a:t>
          </a:r>
        </a:p>
      </dsp:txBody>
      <dsp:txXfrm rot="-5400000">
        <a:off x="836165" y="40865"/>
        <a:ext cx="10108063" cy="700632"/>
      </dsp:txXfrm>
    </dsp:sp>
    <dsp:sp modelId="{2D415D28-716C-410E-BE9E-C32FE84129E1}">
      <dsp:nvSpPr>
        <dsp:cNvPr id="0" name=""/>
        <dsp:cNvSpPr/>
      </dsp:nvSpPr>
      <dsp:spPr>
        <a:xfrm rot="5400000">
          <a:off x="-179178" y="1252279"/>
          <a:ext cx="1194520" cy="8361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ru-RU" sz="1400" kern="1200" dirty="0"/>
            <a:t>2 балла</a:t>
          </a:r>
        </a:p>
      </dsp:txBody>
      <dsp:txXfrm rot="-5400000">
        <a:off x="0" y="1491183"/>
        <a:ext cx="836164" cy="358356"/>
      </dsp:txXfrm>
    </dsp:sp>
    <dsp:sp modelId="{D503D252-B49D-44A1-B1B4-AC1713FE601B}">
      <dsp:nvSpPr>
        <dsp:cNvPr id="0" name=""/>
        <dsp:cNvSpPr/>
      </dsp:nvSpPr>
      <dsp:spPr>
        <a:xfrm rot="5400000">
          <a:off x="5520928" y="-3611663"/>
          <a:ext cx="776438" cy="101459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kern="1200" dirty="0"/>
            <a:t>1 аспект - не полностью</a:t>
          </a:r>
        </a:p>
        <a:p>
          <a:pPr marL="228600" lvl="1" indent="-228600" algn="l" defTabSz="977900">
            <a:lnSpc>
              <a:spcPct val="90000"/>
            </a:lnSpc>
            <a:spcBef>
              <a:spcPct val="0"/>
            </a:spcBef>
            <a:spcAft>
              <a:spcPct val="15000"/>
            </a:spcAft>
            <a:buChar char="•"/>
          </a:pPr>
          <a:r>
            <a:rPr lang="ru-RU" sz="2200" kern="1200" dirty="0"/>
            <a:t>8 – 9 фраз</a:t>
          </a:r>
        </a:p>
      </dsp:txBody>
      <dsp:txXfrm rot="-5400000">
        <a:off x="836165" y="1111003"/>
        <a:ext cx="10108063" cy="700632"/>
      </dsp:txXfrm>
    </dsp:sp>
    <dsp:sp modelId="{064A02A3-7911-4769-AC60-C2E3BF09022F}">
      <dsp:nvSpPr>
        <dsp:cNvPr id="0" name=""/>
        <dsp:cNvSpPr/>
      </dsp:nvSpPr>
      <dsp:spPr>
        <a:xfrm rot="5400000">
          <a:off x="-419258" y="2815948"/>
          <a:ext cx="1674681" cy="8361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ru-RU" sz="1400" kern="1200" dirty="0"/>
            <a:t>1 балл</a:t>
          </a:r>
        </a:p>
      </dsp:txBody>
      <dsp:txXfrm rot="-5400000">
        <a:off x="0" y="2814772"/>
        <a:ext cx="836164" cy="838517"/>
      </dsp:txXfrm>
    </dsp:sp>
    <dsp:sp modelId="{3563B333-DE67-41C7-9F82-0E55CF57D6C7}">
      <dsp:nvSpPr>
        <dsp:cNvPr id="0" name=""/>
        <dsp:cNvSpPr/>
      </dsp:nvSpPr>
      <dsp:spPr>
        <a:xfrm rot="5400000">
          <a:off x="5027397" y="-2047993"/>
          <a:ext cx="1763500" cy="101459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ru-RU" sz="2000" kern="1200" dirty="0"/>
            <a:t>1-2 аспекта  - не раскрыты, 2 раскрыты полно и точно</a:t>
          </a:r>
        </a:p>
        <a:p>
          <a:pPr marL="228600" lvl="1" indent="-228600" algn="l" defTabSz="889000">
            <a:lnSpc>
              <a:spcPct val="90000"/>
            </a:lnSpc>
            <a:spcBef>
              <a:spcPct val="0"/>
            </a:spcBef>
            <a:spcAft>
              <a:spcPct val="15000"/>
            </a:spcAft>
            <a:buChar char="•"/>
          </a:pPr>
          <a:r>
            <a:rPr lang="ru-RU" sz="2000" kern="1200" dirty="0"/>
            <a:t>2 аспекта раскрыты не в полном объеме, 2 раскрыты полно и точно</a:t>
          </a:r>
        </a:p>
        <a:p>
          <a:pPr marL="228600" lvl="1" indent="-228600" algn="l" defTabSz="889000">
            <a:lnSpc>
              <a:spcPct val="90000"/>
            </a:lnSpc>
            <a:spcBef>
              <a:spcPct val="0"/>
            </a:spcBef>
            <a:spcAft>
              <a:spcPct val="15000"/>
            </a:spcAft>
            <a:buChar char="•"/>
          </a:pPr>
          <a:r>
            <a:rPr lang="ru-RU" sz="2000" kern="1200" dirty="0"/>
            <a:t>все раскрыты не в полном объеме и/или неточно</a:t>
          </a:r>
        </a:p>
        <a:p>
          <a:pPr marL="228600" lvl="1" indent="-228600" algn="l" defTabSz="889000">
            <a:lnSpc>
              <a:spcPct val="90000"/>
            </a:lnSpc>
            <a:spcBef>
              <a:spcPct val="0"/>
            </a:spcBef>
            <a:spcAft>
              <a:spcPct val="15000"/>
            </a:spcAft>
            <a:buChar char="•"/>
          </a:pPr>
          <a:r>
            <a:rPr lang="ru-RU" sz="2000" kern="1200" dirty="0"/>
            <a:t>6-7 фраз</a:t>
          </a:r>
        </a:p>
        <a:p>
          <a:pPr marL="114300" lvl="1" indent="-114300" algn="l" defTabSz="622300">
            <a:lnSpc>
              <a:spcPct val="90000"/>
            </a:lnSpc>
            <a:spcBef>
              <a:spcPct val="0"/>
            </a:spcBef>
            <a:spcAft>
              <a:spcPct val="15000"/>
            </a:spcAft>
            <a:buChar char="•"/>
          </a:pPr>
          <a:endParaRPr lang="ru-RU" sz="1400" kern="1200" dirty="0"/>
        </a:p>
      </dsp:txBody>
      <dsp:txXfrm rot="-5400000">
        <a:off x="836165" y="2229326"/>
        <a:ext cx="10059879" cy="1591326"/>
      </dsp:txXfrm>
    </dsp:sp>
    <dsp:sp modelId="{9B844FAD-D9E5-472F-87D4-71D71CBFB22C}">
      <dsp:nvSpPr>
        <dsp:cNvPr id="0" name=""/>
        <dsp:cNvSpPr/>
      </dsp:nvSpPr>
      <dsp:spPr>
        <a:xfrm rot="5400000">
          <a:off x="-179178" y="4126167"/>
          <a:ext cx="1194520" cy="83616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ru-RU" sz="1400" kern="1200" dirty="0"/>
            <a:t>0 баллов</a:t>
          </a:r>
        </a:p>
      </dsp:txBody>
      <dsp:txXfrm rot="-5400000">
        <a:off x="0" y="4365071"/>
        <a:ext cx="836164" cy="358356"/>
      </dsp:txXfrm>
    </dsp:sp>
    <dsp:sp modelId="{C800B86F-A6AE-485B-A4D9-C43984CFDF20}">
      <dsp:nvSpPr>
        <dsp:cNvPr id="0" name=""/>
        <dsp:cNvSpPr/>
      </dsp:nvSpPr>
      <dsp:spPr>
        <a:xfrm rot="5400000">
          <a:off x="5520928" y="-571034"/>
          <a:ext cx="776438" cy="1014596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6464" tIns="13970" rIns="13970" bIns="13970" numCol="1" spcCol="1270" anchor="ctr" anchorCtr="0">
          <a:noAutofit/>
        </a:bodyPr>
        <a:lstStyle/>
        <a:p>
          <a:pPr marL="228600" lvl="1" indent="-228600" algn="l" defTabSz="977900">
            <a:lnSpc>
              <a:spcPct val="90000"/>
            </a:lnSpc>
            <a:spcBef>
              <a:spcPct val="0"/>
            </a:spcBef>
            <a:spcAft>
              <a:spcPct val="15000"/>
            </a:spcAft>
            <a:buChar char="•"/>
          </a:pPr>
          <a:r>
            <a:rPr lang="ru-RU" sz="2200" kern="1200" dirty="0"/>
            <a:t>3 аспекта не раскрыты</a:t>
          </a:r>
        </a:p>
        <a:p>
          <a:pPr marL="228600" lvl="1" indent="-228600" algn="l" defTabSz="977900">
            <a:lnSpc>
              <a:spcPct val="90000"/>
            </a:lnSpc>
            <a:spcBef>
              <a:spcPct val="0"/>
            </a:spcBef>
            <a:spcAft>
              <a:spcPct val="15000"/>
            </a:spcAft>
            <a:buChar char="•"/>
          </a:pPr>
          <a:r>
            <a:rPr lang="ru-RU" sz="2200" kern="1200" dirty="0"/>
            <a:t>5 фраз и менее</a:t>
          </a:r>
        </a:p>
      </dsp:txBody>
      <dsp:txXfrm rot="-5400000">
        <a:off x="836165" y="4151632"/>
        <a:ext cx="10108063" cy="70063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187F3-1B94-4AA4-BAE8-59D83A565690}">
      <dsp:nvSpPr>
        <dsp:cNvPr id="0" name=""/>
        <dsp:cNvSpPr/>
      </dsp:nvSpPr>
      <dsp:spPr>
        <a:xfrm rot="5400000">
          <a:off x="-289718" y="292805"/>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2 балла</a:t>
          </a:r>
        </a:p>
      </dsp:txBody>
      <dsp:txXfrm rot="-5400000">
        <a:off x="1" y="679096"/>
        <a:ext cx="1352020" cy="579438"/>
      </dsp:txXfrm>
    </dsp:sp>
    <dsp:sp modelId="{93BCB9FC-3808-4BB1-8D62-10657A2E2DFE}">
      <dsp:nvSpPr>
        <dsp:cNvPr id="0" name=""/>
        <dsp:cNvSpPr/>
      </dsp:nvSpPr>
      <dsp:spPr>
        <a:xfrm rot="5400000">
          <a:off x="4112286" y="-2757179"/>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вступление + заключение + логичное высказывание + средства логической связи</a:t>
          </a:r>
        </a:p>
      </dsp:txBody>
      <dsp:txXfrm rot="-5400000">
        <a:off x="1352020" y="64373"/>
        <a:ext cx="6714693" cy="1132875"/>
      </dsp:txXfrm>
    </dsp:sp>
    <dsp:sp modelId="{50A3BE00-D610-4603-BD92-17C853910152}">
      <dsp:nvSpPr>
        <dsp:cNvPr id="0" name=""/>
        <dsp:cNvSpPr/>
      </dsp:nvSpPr>
      <dsp:spPr>
        <a:xfrm rot="5400000">
          <a:off x="-289718" y="2033323"/>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1 балл</a:t>
          </a:r>
        </a:p>
      </dsp:txBody>
      <dsp:txXfrm rot="-5400000">
        <a:off x="1" y="2419614"/>
        <a:ext cx="1352020" cy="579438"/>
      </dsp:txXfrm>
    </dsp:sp>
    <dsp:sp modelId="{C917C841-8C82-448C-9973-348355272125}">
      <dsp:nvSpPr>
        <dsp:cNvPr id="0" name=""/>
        <dsp:cNvSpPr/>
      </dsp:nvSpPr>
      <dsp:spPr>
        <a:xfrm rot="5400000">
          <a:off x="4112286" y="-1016661"/>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вступление (или) заключение + логичное высказывание + нарушение в использовании средств логической связи </a:t>
          </a:r>
        </a:p>
      </dsp:txBody>
      <dsp:txXfrm rot="-5400000">
        <a:off x="1352020" y="1804891"/>
        <a:ext cx="6714693" cy="1132875"/>
      </dsp:txXfrm>
    </dsp:sp>
    <dsp:sp modelId="{0BF3EF4F-6234-4C0F-B198-C9E39E1EF616}">
      <dsp:nvSpPr>
        <dsp:cNvPr id="0" name=""/>
        <dsp:cNvSpPr/>
      </dsp:nvSpPr>
      <dsp:spPr>
        <a:xfrm rot="5400000">
          <a:off x="-289718" y="3773840"/>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0 баллов</a:t>
          </a:r>
        </a:p>
      </dsp:txBody>
      <dsp:txXfrm rot="-5400000">
        <a:off x="1" y="4160131"/>
        <a:ext cx="1352020" cy="579438"/>
      </dsp:txXfrm>
    </dsp:sp>
    <dsp:sp modelId="{C23E5F0C-E89C-44FC-87CD-C0008E834231}">
      <dsp:nvSpPr>
        <dsp:cNvPr id="0" name=""/>
        <dsp:cNvSpPr/>
      </dsp:nvSpPr>
      <dsp:spPr>
        <a:xfrm rot="5400000">
          <a:off x="4112286" y="723856"/>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5128" tIns="12065" rIns="12065" bIns="12065" numCol="1" spcCol="1270" anchor="ctr" anchorCtr="0">
          <a:noAutofit/>
        </a:bodyPr>
        <a:lstStyle/>
        <a:p>
          <a:pPr marL="171450" lvl="1" indent="-171450" algn="l" defTabSz="844550">
            <a:lnSpc>
              <a:spcPct val="90000"/>
            </a:lnSpc>
            <a:spcBef>
              <a:spcPct val="0"/>
            </a:spcBef>
            <a:spcAft>
              <a:spcPct val="15000"/>
            </a:spcAft>
            <a:buChar char="•"/>
          </a:pPr>
          <a:r>
            <a:rPr lang="ru-RU" sz="1900" kern="1200" dirty="0"/>
            <a:t>нет вступления + заключения, средства логической связи практически не используются  (или многочисленные ошибки в их использовании)</a:t>
          </a:r>
        </a:p>
      </dsp:txBody>
      <dsp:txXfrm rot="-5400000">
        <a:off x="1352020" y="3545408"/>
        <a:ext cx="6714693" cy="11328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114299-0754-4B73-9D1E-B09EFCCCF8E7}">
      <dsp:nvSpPr>
        <dsp:cNvPr id="0" name=""/>
        <dsp:cNvSpPr/>
      </dsp:nvSpPr>
      <dsp:spPr>
        <a:xfrm rot="5400000">
          <a:off x="-289718" y="292805"/>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2 балла</a:t>
          </a:r>
        </a:p>
      </dsp:txBody>
      <dsp:txXfrm rot="-5400000">
        <a:off x="1" y="679096"/>
        <a:ext cx="1352020" cy="579438"/>
      </dsp:txXfrm>
    </dsp:sp>
    <dsp:sp modelId="{24FC9098-9E2F-47B8-BA0E-83A881F2208F}">
      <dsp:nvSpPr>
        <dsp:cNvPr id="0" name=""/>
        <dsp:cNvSpPr/>
      </dsp:nvSpPr>
      <dsp:spPr>
        <a:xfrm rot="5400000">
          <a:off x="4112286" y="-2757179"/>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ru-RU" sz="2400" kern="1200" dirty="0"/>
            <a:t>не более 4-х </a:t>
          </a:r>
          <a:r>
            <a:rPr lang="ru-RU" sz="2400" kern="1200" dirty="0" err="1"/>
            <a:t>лексико</a:t>
          </a:r>
          <a:r>
            <a:rPr lang="ru-RU" sz="2400" kern="1200" dirty="0"/>
            <a:t>–грамматических ошибок И/ИЛИ не более 3 негрубых фонетических ошибок</a:t>
          </a:r>
        </a:p>
      </dsp:txBody>
      <dsp:txXfrm rot="-5400000">
        <a:off x="1352020" y="64373"/>
        <a:ext cx="6714693" cy="1132875"/>
      </dsp:txXfrm>
    </dsp:sp>
    <dsp:sp modelId="{869F2005-35DA-4465-A4D5-224A7E3FC53E}">
      <dsp:nvSpPr>
        <dsp:cNvPr id="0" name=""/>
        <dsp:cNvSpPr/>
      </dsp:nvSpPr>
      <dsp:spPr>
        <a:xfrm rot="5400000">
          <a:off x="-289718" y="2033323"/>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1 балл</a:t>
          </a:r>
        </a:p>
      </dsp:txBody>
      <dsp:txXfrm rot="-5400000">
        <a:off x="1" y="2419614"/>
        <a:ext cx="1352020" cy="579438"/>
      </dsp:txXfrm>
    </dsp:sp>
    <dsp:sp modelId="{391DE150-EF6A-4E3B-9586-956D7590F130}">
      <dsp:nvSpPr>
        <dsp:cNvPr id="0" name=""/>
        <dsp:cNvSpPr/>
      </dsp:nvSpPr>
      <dsp:spPr>
        <a:xfrm rot="5400000">
          <a:off x="4112286" y="-1016661"/>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0688" tIns="15240" rIns="15240" bIns="15240" numCol="1" spcCol="1270" anchor="ctr" anchorCtr="0">
          <a:noAutofit/>
        </a:bodyPr>
        <a:lstStyle/>
        <a:p>
          <a:pPr marL="228600" lvl="1" indent="-228600" algn="l" defTabSz="1066800">
            <a:lnSpc>
              <a:spcPct val="90000"/>
            </a:lnSpc>
            <a:spcBef>
              <a:spcPct val="0"/>
            </a:spcBef>
            <a:spcAft>
              <a:spcPct val="15000"/>
            </a:spcAft>
            <a:buChar char="•"/>
          </a:pPr>
          <a:r>
            <a:rPr lang="ru-RU" sz="2400" kern="1200" dirty="0"/>
            <a:t>не более 5-ти </a:t>
          </a:r>
          <a:r>
            <a:rPr lang="ru-RU" sz="2400" kern="1200" dirty="0" err="1"/>
            <a:t>лексико</a:t>
          </a:r>
          <a:r>
            <a:rPr lang="ru-RU" sz="2400" kern="1200" dirty="0"/>
            <a:t>–грамматических ошибок И/ИЛИ не более 4-х негрубых фонетических ошибок</a:t>
          </a:r>
        </a:p>
      </dsp:txBody>
      <dsp:txXfrm rot="-5400000">
        <a:off x="1352020" y="1804891"/>
        <a:ext cx="6714693" cy="1132875"/>
      </dsp:txXfrm>
    </dsp:sp>
    <dsp:sp modelId="{77CB39E3-3AE1-4BA9-A5DD-A5558BDC7E4B}">
      <dsp:nvSpPr>
        <dsp:cNvPr id="0" name=""/>
        <dsp:cNvSpPr/>
      </dsp:nvSpPr>
      <dsp:spPr>
        <a:xfrm rot="5400000">
          <a:off x="-289718" y="3773840"/>
          <a:ext cx="1931458" cy="1352020"/>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ru-RU" sz="2300" kern="1200" dirty="0"/>
            <a:t>0 баллов</a:t>
          </a:r>
        </a:p>
      </dsp:txBody>
      <dsp:txXfrm rot="-5400000">
        <a:off x="1" y="4160131"/>
        <a:ext cx="1352020" cy="579438"/>
      </dsp:txXfrm>
    </dsp:sp>
    <dsp:sp modelId="{5D03C03A-8720-4D5A-9311-219250DCD10B}">
      <dsp:nvSpPr>
        <dsp:cNvPr id="0" name=""/>
        <dsp:cNvSpPr/>
      </dsp:nvSpPr>
      <dsp:spPr>
        <a:xfrm rot="5400000">
          <a:off x="4112286" y="723856"/>
          <a:ext cx="1255447" cy="677597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9352" tIns="13335" rIns="13335" bIns="13335" numCol="1" spcCol="1270" anchor="ctr" anchorCtr="0">
          <a:noAutofit/>
        </a:bodyPr>
        <a:lstStyle/>
        <a:p>
          <a:pPr marL="228600" lvl="1" indent="-228600" algn="l" defTabSz="933450">
            <a:lnSpc>
              <a:spcPct val="90000"/>
            </a:lnSpc>
            <a:spcBef>
              <a:spcPct val="0"/>
            </a:spcBef>
            <a:spcAft>
              <a:spcPct val="15000"/>
            </a:spcAft>
            <a:buChar char="•"/>
          </a:pPr>
          <a:r>
            <a:rPr lang="ru-RU" sz="2100" kern="1200" dirty="0"/>
            <a:t>6 и более </a:t>
          </a:r>
          <a:r>
            <a:rPr lang="ru-RU" sz="2100" kern="1200" dirty="0" err="1"/>
            <a:t>лексико</a:t>
          </a:r>
          <a:r>
            <a:rPr lang="ru-RU" sz="2100" kern="1200" dirty="0"/>
            <a:t>–грамматических ошибок И/ИЛИ 5 и более негрубых фонетических ошибок ИЛИ более 3 грубых ошибок </a:t>
          </a:r>
        </a:p>
      </dsp:txBody>
      <dsp:txXfrm rot="-5400000">
        <a:off x="1352020" y="3545408"/>
        <a:ext cx="6714693" cy="1132875"/>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28BDE8A8-353D-4EB7-8FA2-8CE588F7C73A}" type="datetimeFigureOut">
              <a:rPr lang="ru-RU" smtClean="0"/>
              <a:t>18.02.2021</a:t>
            </a:fld>
            <a:endParaRPr lang="ru-RU"/>
          </a:p>
        </p:txBody>
      </p:sp>
      <p:sp>
        <p:nvSpPr>
          <p:cNvPr id="5" name="Footer Placeholder 4"/>
          <p:cNvSpPr>
            <a:spLocks noGrp="1"/>
          </p:cNvSpPr>
          <p:nvPr>
            <p:ph type="ftr" sz="quarter" idx="11"/>
          </p:nvPr>
        </p:nvSpPr>
        <p:spPr>
          <a:xfrm>
            <a:off x="1371600" y="4323845"/>
            <a:ext cx="6400800" cy="365125"/>
          </a:xfrm>
        </p:spPr>
        <p:txBody>
          <a:bodyPr/>
          <a:lstStyle/>
          <a:p>
            <a:endParaRPr lang="ru-RU"/>
          </a:p>
        </p:txBody>
      </p:sp>
      <p:sp>
        <p:nvSpPr>
          <p:cNvPr id="6" name="Slide Number Placeholder 5"/>
          <p:cNvSpPr>
            <a:spLocks noGrp="1"/>
          </p:cNvSpPr>
          <p:nvPr>
            <p:ph type="sldNum" sz="quarter" idx="12"/>
          </p:nvPr>
        </p:nvSpPr>
        <p:spPr>
          <a:xfrm>
            <a:off x="8077200" y="1430866"/>
            <a:ext cx="2743200" cy="365125"/>
          </a:xfrm>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386646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77362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306759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1B6D94E-88DC-40F9-8932-E2F6DA512702}" type="slidenum">
              <a:rPr lang="ru-RU" smtClean="0"/>
              <a:t>‹#›</a:t>
            </a:fld>
            <a:endParaRPr lang="ru-RU"/>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6140198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a:xfrm>
            <a:off x="685800" y="378883"/>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31983215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28BDE8A8-353D-4EB7-8FA2-8CE588F7C73A}" type="datetimeFigureOut">
              <a:rPr lang="ru-RU" smtClean="0"/>
              <a:t>18.02.2021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593471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28BDE8A8-353D-4EB7-8FA2-8CE588F7C73A}" type="datetimeFigureOut">
              <a:rPr lang="ru-RU" smtClean="0"/>
              <a:t>18.02.2021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35629138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8BDE8A8-353D-4EB7-8FA2-8CE588F7C73A}" type="datetimeFigureOut">
              <a:rPr lang="ru-RU" smtClean="0"/>
              <a:t>18.02.2021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42533406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28BDE8A8-353D-4EB7-8FA2-8CE588F7C73A}" type="datetimeFigureOut">
              <a:rPr lang="ru-RU" smtClean="0"/>
              <a:t>18.02.2021</a:t>
            </a:fld>
            <a:endParaRPr lang="ru-RU"/>
          </a:p>
        </p:txBody>
      </p:sp>
      <p:sp>
        <p:nvSpPr>
          <p:cNvPr id="5" name="Footer Placeholder 4"/>
          <p:cNvSpPr>
            <a:spLocks noGrp="1"/>
          </p:cNvSpPr>
          <p:nvPr>
            <p:ph type="ftr" sz="quarter" idx="11"/>
          </p:nvPr>
        </p:nvSpPr>
        <p:spPr>
          <a:xfrm>
            <a:off x="685800" y="381000"/>
            <a:ext cx="6991492" cy="36512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3447964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28BDE8A8-353D-4EB7-8FA2-8CE588F7C73A}" type="datetimeFigureOut">
              <a:rPr lang="ru-RU" smtClean="0"/>
              <a:t>18.02.2021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8079682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3-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28BDE8A8-353D-4EB7-8FA2-8CE588F7C73A}" type="datetimeFigureOut">
              <a:rPr lang="ru-RU" smtClean="0"/>
              <a:t>18.02.2021</a:t>
            </a:fld>
            <a:endParaRPr lang="ru-RU"/>
          </a:p>
        </p:txBody>
      </p:sp>
      <p:sp>
        <p:nvSpPr>
          <p:cNvPr id="5" name="Footer Placeholder 4"/>
          <p:cNvSpPr>
            <a:spLocks noGrp="1"/>
          </p:cNvSpPr>
          <p:nvPr>
            <p:ph type="ftr" sz="quarter" idx="11"/>
          </p:nvPr>
        </p:nvSpPr>
        <p:spPr>
          <a:xfrm>
            <a:off x="685800" y="381001"/>
            <a:ext cx="6991492" cy="36406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814342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846760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28BDE8A8-353D-4EB7-8FA2-8CE588F7C73A}" type="datetimeFigureOut">
              <a:rPr lang="ru-RU" smtClean="0"/>
              <a:t>18.02.2021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19166172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28BDE8A8-353D-4EB7-8FA2-8CE588F7C73A}" type="datetimeFigureOut">
              <a:rPr lang="ru-RU" smtClean="0"/>
              <a:t>18.02.2021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687855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BDE8A8-353D-4EB7-8FA2-8CE588F7C73A}" type="datetimeFigureOut">
              <a:rPr lang="ru-RU" smtClean="0"/>
              <a:t>18.02.2021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1059447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1506960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28BDE8A8-353D-4EB7-8FA2-8CE588F7C73A}" type="datetimeFigureOut">
              <a:rPr lang="ru-RU" smtClean="0"/>
              <a:t>18.02.2021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B6D94E-88DC-40F9-8932-E2F6DA512702}" type="slidenum">
              <a:rPr lang="ru-RU" smtClean="0"/>
              <a:t>‹#›</a:t>
            </a:fld>
            <a:endParaRPr lang="ru-RU"/>
          </a:p>
        </p:txBody>
      </p:sp>
    </p:spTree>
    <p:extLst>
      <p:ext uri="{BB962C8B-B14F-4D97-AF65-F5344CB8AC3E}">
        <p14:creationId xmlns:p14="http://schemas.microsoft.com/office/powerpoint/2010/main" val="2569590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3-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8BDE8A8-353D-4EB7-8FA2-8CE588F7C73A}" type="datetimeFigureOut">
              <a:rPr lang="ru-RU" smtClean="0"/>
              <a:t>18.02.2021</a:t>
            </a:fld>
            <a:endParaRPr lang="ru-RU"/>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1B6D94E-88DC-40F9-8932-E2F6DA512702}" type="slidenum">
              <a:rPr lang="ru-RU" smtClean="0"/>
              <a:t>‹#›</a:t>
            </a:fld>
            <a:endParaRPr lang="ru-RU"/>
          </a:p>
        </p:txBody>
      </p:sp>
    </p:spTree>
    <p:extLst>
      <p:ext uri="{BB962C8B-B14F-4D97-AF65-F5344CB8AC3E}">
        <p14:creationId xmlns:p14="http://schemas.microsoft.com/office/powerpoint/2010/main" val="6556506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3DF7B58-F66D-4B01-B880-26E653829870}"/>
              </a:ext>
            </a:extLst>
          </p:cNvPr>
          <p:cNvSpPr>
            <a:spLocks noGrp="1"/>
          </p:cNvSpPr>
          <p:nvPr>
            <p:ph type="ctrTitle"/>
          </p:nvPr>
        </p:nvSpPr>
        <p:spPr>
          <a:xfrm>
            <a:off x="2589212" y="2372572"/>
            <a:ext cx="9448800" cy="1825096"/>
          </a:xfrm>
        </p:spPr>
        <p:txBody>
          <a:bodyPr>
            <a:noAutofit/>
          </a:bodyPr>
          <a:lstStyle/>
          <a:p>
            <a:r>
              <a:rPr lang="ru-RU" sz="3600" dirty="0"/>
              <a:t>Технологии подготовки обучающихся к итоговому контролю результатов обучения по программам основного общего образования (задания с развернутым ответом)</a:t>
            </a:r>
          </a:p>
        </p:txBody>
      </p:sp>
      <p:sp>
        <p:nvSpPr>
          <p:cNvPr id="3" name="Подзаголовок 2">
            <a:extLst>
              <a:ext uri="{FF2B5EF4-FFF2-40B4-BE49-F238E27FC236}">
                <a16:creationId xmlns:a16="http://schemas.microsoft.com/office/drawing/2014/main" id="{9437CFC0-6825-4279-A8CD-AC82C5DC9174}"/>
              </a:ext>
            </a:extLst>
          </p:cNvPr>
          <p:cNvSpPr>
            <a:spLocks noGrp="1"/>
          </p:cNvSpPr>
          <p:nvPr>
            <p:ph type="subTitle" idx="1"/>
          </p:nvPr>
        </p:nvSpPr>
        <p:spPr>
          <a:xfrm>
            <a:off x="2281302" y="4197668"/>
            <a:ext cx="8915399" cy="1126283"/>
          </a:xfrm>
        </p:spPr>
        <p:txBody>
          <a:bodyPr/>
          <a:lstStyle/>
          <a:p>
            <a:r>
              <a:rPr lang="ru-RU" dirty="0"/>
              <a:t>Единак Евгения Анатольевна, </a:t>
            </a:r>
          </a:p>
          <a:p>
            <a:r>
              <a:rPr lang="ru-RU" dirty="0"/>
              <a:t>учитель английского языка МОУ «Гимназия №7»</a:t>
            </a:r>
          </a:p>
        </p:txBody>
      </p:sp>
    </p:spTree>
    <p:extLst>
      <p:ext uri="{BB962C8B-B14F-4D97-AF65-F5344CB8AC3E}">
        <p14:creationId xmlns:p14="http://schemas.microsoft.com/office/powerpoint/2010/main" val="10606647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4C71D6BC-E9DE-4781-92BD-4BD92334B08C}"/>
              </a:ext>
            </a:extLst>
          </p:cNvPr>
          <p:cNvSpPr/>
          <p:nvPr/>
        </p:nvSpPr>
        <p:spPr>
          <a:xfrm>
            <a:off x="1157187" y="3167707"/>
            <a:ext cx="8961748" cy="1815882"/>
          </a:xfrm>
          <a:prstGeom prst="rect">
            <a:avLst/>
          </a:prstGeom>
        </p:spPr>
        <p:txBody>
          <a:bodyPr wrap="square">
            <a:spAutoFit/>
          </a:bodyPr>
          <a:lstStyle/>
          <a:p>
            <a:pPr algn="just"/>
            <a:r>
              <a:rPr lang="ru-RU" sz="2800" dirty="0">
                <a:solidFill>
                  <a:srgbClr val="C00000"/>
                </a:solidFill>
              </a:rPr>
              <a:t>Цель участника:  </a:t>
            </a:r>
            <a:r>
              <a:rPr lang="ru-RU" sz="2800" dirty="0"/>
              <a:t>понять вопрос (на слух) и ответить на него распространенным предложением, при необходимости аргументируя свое мнение                                    </a:t>
            </a:r>
          </a:p>
        </p:txBody>
      </p:sp>
      <p:sp>
        <p:nvSpPr>
          <p:cNvPr id="3" name="Прямоугольник 2">
            <a:extLst>
              <a:ext uri="{FF2B5EF4-FFF2-40B4-BE49-F238E27FC236}">
                <a16:creationId xmlns:a16="http://schemas.microsoft.com/office/drawing/2014/main" id="{265EDA76-B670-4BD4-A821-9591AB4376D9}"/>
              </a:ext>
            </a:extLst>
          </p:cNvPr>
          <p:cNvSpPr/>
          <p:nvPr/>
        </p:nvSpPr>
        <p:spPr>
          <a:xfrm>
            <a:off x="1045220" y="1521089"/>
            <a:ext cx="10437473"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Задание 2. Условный диалог-расспрос</a:t>
            </a:r>
          </a:p>
        </p:txBody>
      </p:sp>
    </p:spTree>
    <p:extLst>
      <p:ext uri="{BB962C8B-B14F-4D97-AF65-F5344CB8AC3E}">
        <p14:creationId xmlns:p14="http://schemas.microsoft.com/office/powerpoint/2010/main" val="33726768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107CA25-37EF-40E6-80E7-45F77F1E688F}"/>
              </a:ext>
            </a:extLst>
          </p:cNvPr>
          <p:cNvSpPr/>
          <p:nvPr/>
        </p:nvSpPr>
        <p:spPr>
          <a:xfrm>
            <a:off x="876082" y="2091355"/>
            <a:ext cx="8792065" cy="4401205"/>
          </a:xfrm>
          <a:prstGeom prst="rect">
            <a:avLst/>
          </a:prstGeom>
        </p:spPr>
        <p:txBody>
          <a:bodyPr wrap="square">
            <a:spAutoFit/>
          </a:bodyPr>
          <a:lstStyle/>
          <a:p>
            <a:r>
              <a:rPr lang="ru-RU" sz="2800" dirty="0"/>
              <a:t>В критериях оценивания не оговаривается  количество предложений, которое должно быть в ответе.  </a:t>
            </a:r>
          </a:p>
          <a:p>
            <a:r>
              <a:rPr lang="ru-RU" sz="2800" dirty="0"/>
              <a:t>Участник может ответить на вопрос одним распространенным предложением или несколькими предложениями . </a:t>
            </a:r>
          </a:p>
          <a:p>
            <a:r>
              <a:rPr lang="ru-RU" sz="2800" dirty="0"/>
              <a:t>Главное, был дан полный и точный  в смысловом отношении ответ на заданный вопрос.  </a:t>
            </a:r>
          </a:p>
          <a:p>
            <a:r>
              <a:rPr lang="ru-RU" sz="2800" dirty="0">
                <a:solidFill>
                  <a:srgbClr val="FF0000"/>
                </a:solidFill>
              </a:rPr>
              <a:t>Одно слово или словосочетание – 0 баллов </a:t>
            </a:r>
          </a:p>
        </p:txBody>
      </p:sp>
      <p:sp>
        <p:nvSpPr>
          <p:cNvPr id="4" name="Прямоугольник 3">
            <a:extLst>
              <a:ext uri="{FF2B5EF4-FFF2-40B4-BE49-F238E27FC236}">
                <a16:creationId xmlns:a16="http://schemas.microsoft.com/office/drawing/2014/main" id="{B584C4EC-4978-49B9-9AD0-0DBB9287DC90}"/>
              </a:ext>
            </a:extLst>
          </p:cNvPr>
          <p:cNvSpPr/>
          <p:nvPr/>
        </p:nvSpPr>
        <p:spPr>
          <a:xfrm>
            <a:off x="2278241" y="1090461"/>
            <a:ext cx="9408345" cy="646331"/>
          </a:xfrm>
          <a:prstGeom prst="rect">
            <a:avLst/>
          </a:prstGeom>
          <a:noFill/>
        </p:spPr>
        <p:txBody>
          <a:bodyPr wrap="none" lIns="91440" tIns="45720" rIns="91440" bIns="45720">
            <a:spAutoFit/>
          </a:bodyPr>
          <a:lstStyle/>
          <a:p>
            <a:pPr algn="ctr"/>
            <a:r>
              <a:rPr lang="ru-RU" sz="3600" b="0" cap="none" spc="0" dirty="0">
                <a:ln w="0"/>
                <a:solidFill>
                  <a:schemeClr val="accent1"/>
                </a:solidFill>
                <a:effectLst>
                  <a:outerShdw blurRad="38100" dist="25400" dir="5400000" algn="ctr" rotWithShape="0">
                    <a:srgbClr val="6E747A">
                      <a:alpha val="43000"/>
                    </a:srgbClr>
                  </a:outerShdw>
                </a:effectLst>
              </a:rPr>
              <a:t>Задание 2. Условный диалог-расспрос</a:t>
            </a:r>
          </a:p>
        </p:txBody>
      </p:sp>
    </p:spTree>
    <p:extLst>
      <p:ext uri="{BB962C8B-B14F-4D97-AF65-F5344CB8AC3E}">
        <p14:creationId xmlns:p14="http://schemas.microsoft.com/office/powerpoint/2010/main" val="1057828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5CFB1ED0-993F-4FE5-BA48-42651BADCB81}"/>
              </a:ext>
            </a:extLst>
          </p:cNvPr>
          <p:cNvSpPr/>
          <p:nvPr/>
        </p:nvSpPr>
        <p:spPr>
          <a:xfrm>
            <a:off x="2062129" y="2131993"/>
            <a:ext cx="8480982" cy="3970318"/>
          </a:xfrm>
          <a:prstGeom prst="rect">
            <a:avLst/>
          </a:prstGeom>
        </p:spPr>
        <p:txBody>
          <a:bodyPr wrap="square">
            <a:spAutoFit/>
          </a:bodyPr>
          <a:lstStyle/>
          <a:p>
            <a:pPr marL="457200" indent="-457200" algn="just">
              <a:buFont typeface="Wingdings" panose="05000000000000000000" pitchFamily="2" charset="2"/>
              <a:buChar char="Ø"/>
            </a:pPr>
            <a:r>
              <a:rPr lang="ru-RU" sz="2800" dirty="0"/>
              <a:t>ответ отсутствует или не соответствует заданному вопросу;</a:t>
            </a:r>
          </a:p>
          <a:p>
            <a:pPr marL="457200" indent="-457200" algn="just">
              <a:buFont typeface="Wingdings" panose="05000000000000000000" pitchFamily="2" charset="2"/>
              <a:buChar char="Ø"/>
            </a:pPr>
            <a:r>
              <a:rPr lang="ru-RU" sz="2800" dirty="0"/>
              <a:t>ответ состоит из одного слова или словосочетания (например, </a:t>
            </a:r>
            <a:r>
              <a:rPr lang="ru-RU" sz="2800" dirty="0" err="1"/>
              <a:t>How</a:t>
            </a:r>
            <a:r>
              <a:rPr lang="ru-RU" sz="2800" dirty="0"/>
              <a:t> </a:t>
            </a:r>
            <a:r>
              <a:rPr lang="ru-RU" sz="2800" dirty="0" err="1"/>
              <a:t>long</a:t>
            </a:r>
            <a:r>
              <a:rPr lang="ru-RU" sz="2800" dirty="0"/>
              <a:t> </a:t>
            </a:r>
            <a:r>
              <a:rPr lang="ru-RU" sz="2800" dirty="0" err="1"/>
              <a:t>have</a:t>
            </a:r>
            <a:r>
              <a:rPr lang="ru-RU" sz="2800" dirty="0"/>
              <a:t> </a:t>
            </a:r>
            <a:r>
              <a:rPr lang="ru-RU" sz="2800" dirty="0" err="1"/>
              <a:t>you</a:t>
            </a:r>
            <a:r>
              <a:rPr lang="ru-RU" sz="2800" dirty="0"/>
              <a:t> </a:t>
            </a:r>
            <a:r>
              <a:rPr lang="ru-RU" sz="2800" dirty="0" err="1"/>
              <a:t>been</a:t>
            </a:r>
            <a:r>
              <a:rPr lang="ru-RU" sz="2800" dirty="0"/>
              <a:t> </a:t>
            </a:r>
            <a:r>
              <a:rPr lang="ru-RU" sz="2800" dirty="0" err="1"/>
              <a:t>learning</a:t>
            </a:r>
            <a:r>
              <a:rPr lang="ru-RU" sz="2800" dirty="0"/>
              <a:t> </a:t>
            </a:r>
            <a:r>
              <a:rPr lang="ru-RU" sz="2800" dirty="0" err="1"/>
              <a:t>English</a:t>
            </a:r>
            <a:r>
              <a:rPr lang="ru-RU" sz="2800" dirty="0"/>
              <a:t>? – </a:t>
            </a:r>
            <a:r>
              <a:rPr lang="ru-RU" sz="2800" dirty="0" err="1"/>
              <a:t>Eight</a:t>
            </a:r>
            <a:r>
              <a:rPr lang="ru-RU" sz="2800" dirty="0"/>
              <a:t>/</a:t>
            </a:r>
            <a:r>
              <a:rPr lang="ru-RU" sz="2800" dirty="0" err="1"/>
              <a:t>Eight</a:t>
            </a:r>
            <a:r>
              <a:rPr lang="ru-RU" sz="2800" dirty="0"/>
              <a:t> </a:t>
            </a:r>
            <a:r>
              <a:rPr lang="ru-RU" sz="2800" dirty="0" err="1"/>
              <a:t>years</a:t>
            </a:r>
            <a:r>
              <a:rPr lang="ru-RU" sz="2800" dirty="0"/>
              <a:t>);</a:t>
            </a:r>
          </a:p>
          <a:p>
            <a:pPr marL="457200" indent="-457200" algn="just">
              <a:buFont typeface="Wingdings" panose="05000000000000000000" pitchFamily="2" charset="2"/>
              <a:buChar char="Ø"/>
            </a:pPr>
            <a:r>
              <a:rPr lang="ru-RU" sz="2800" dirty="0"/>
              <a:t>дан краткий ответ «Я не знаю/ не помню» на русском или английском языке;</a:t>
            </a:r>
          </a:p>
          <a:p>
            <a:pPr marL="457200" indent="-457200" algn="just">
              <a:buFont typeface="Wingdings" panose="05000000000000000000" pitchFamily="2" charset="2"/>
              <a:buChar char="Ø"/>
            </a:pPr>
            <a:r>
              <a:rPr lang="ru-RU" sz="2800" dirty="0"/>
              <a:t>допущенные языковые ошибки препятствуют пониманию ответа</a:t>
            </a:r>
          </a:p>
        </p:txBody>
      </p:sp>
      <p:sp>
        <p:nvSpPr>
          <p:cNvPr id="4" name="Прямоугольник 3">
            <a:extLst>
              <a:ext uri="{FF2B5EF4-FFF2-40B4-BE49-F238E27FC236}">
                <a16:creationId xmlns:a16="http://schemas.microsoft.com/office/drawing/2014/main" id="{8237ED23-55B1-4954-BF8F-52869811937E}"/>
              </a:ext>
            </a:extLst>
          </p:cNvPr>
          <p:cNvSpPr/>
          <p:nvPr/>
        </p:nvSpPr>
        <p:spPr>
          <a:xfrm>
            <a:off x="2716780" y="894518"/>
            <a:ext cx="9408345" cy="646331"/>
          </a:xfrm>
          <a:prstGeom prst="rect">
            <a:avLst/>
          </a:prstGeom>
          <a:noFill/>
        </p:spPr>
        <p:txBody>
          <a:bodyPr wrap="none" lIns="91440" tIns="45720" rIns="91440" bIns="45720">
            <a:spAutoFit/>
          </a:bodyPr>
          <a:lstStyle/>
          <a:p>
            <a:pPr algn="ctr"/>
            <a:r>
              <a:rPr lang="ru-RU" sz="3600" b="0" cap="none" spc="0" dirty="0">
                <a:ln w="0"/>
                <a:solidFill>
                  <a:schemeClr val="accent1"/>
                </a:solidFill>
                <a:effectLst>
                  <a:outerShdw blurRad="38100" dist="25400" dir="5400000" algn="ctr" rotWithShape="0">
                    <a:srgbClr val="6E747A">
                      <a:alpha val="43000"/>
                    </a:srgbClr>
                  </a:outerShdw>
                </a:effectLst>
              </a:rPr>
              <a:t>Задание 2. Условный диалог-расспрос</a:t>
            </a:r>
          </a:p>
        </p:txBody>
      </p:sp>
      <p:sp>
        <p:nvSpPr>
          <p:cNvPr id="5" name="Прямоугольник 4">
            <a:extLst>
              <a:ext uri="{FF2B5EF4-FFF2-40B4-BE49-F238E27FC236}">
                <a16:creationId xmlns:a16="http://schemas.microsoft.com/office/drawing/2014/main" id="{33CCBDF9-9B66-4E3E-ACAF-0961D5289F3C}"/>
              </a:ext>
            </a:extLst>
          </p:cNvPr>
          <p:cNvSpPr/>
          <p:nvPr/>
        </p:nvSpPr>
        <p:spPr>
          <a:xfrm>
            <a:off x="8416225" y="1542546"/>
            <a:ext cx="2226893" cy="646331"/>
          </a:xfrm>
          <a:prstGeom prst="rect">
            <a:avLst/>
          </a:prstGeom>
          <a:noFill/>
        </p:spPr>
        <p:txBody>
          <a:bodyPr wrap="none" lIns="91440" tIns="45720" rIns="91440" bIns="45720">
            <a:spAutoFit/>
          </a:bodyPr>
          <a:lstStyle/>
          <a:p>
            <a:pPr algn="ctr"/>
            <a:r>
              <a:rPr lang="ru-RU" sz="3600" b="0" cap="none" spc="0" dirty="0">
                <a:ln w="0"/>
                <a:solidFill>
                  <a:schemeClr val="accent1"/>
                </a:solidFill>
                <a:effectLst>
                  <a:outerShdw blurRad="38100" dist="25400" dir="5400000" algn="ctr" rotWithShape="0">
                    <a:srgbClr val="6E747A">
                      <a:alpha val="43000"/>
                    </a:srgbClr>
                  </a:outerShdw>
                </a:effectLst>
              </a:rPr>
              <a:t>0 баллов</a:t>
            </a:r>
          </a:p>
        </p:txBody>
      </p:sp>
    </p:spTree>
    <p:extLst>
      <p:ext uri="{BB962C8B-B14F-4D97-AF65-F5344CB8AC3E}">
        <p14:creationId xmlns:p14="http://schemas.microsoft.com/office/powerpoint/2010/main" val="34481490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a:extLst>
              <a:ext uri="{FF2B5EF4-FFF2-40B4-BE49-F238E27FC236}">
                <a16:creationId xmlns:a16="http://schemas.microsoft.com/office/drawing/2014/main" id="{F02DC9B0-A500-4184-9FAE-66B3CBAF2193}"/>
              </a:ext>
            </a:extLst>
          </p:cNvPr>
          <p:cNvGraphicFramePr>
            <a:graphicFrameLocks noGrp="1"/>
          </p:cNvGraphicFramePr>
          <p:nvPr>
            <p:extLst>
              <p:ext uri="{D42A27DB-BD31-4B8C-83A1-F6EECF244321}">
                <p14:modId xmlns:p14="http://schemas.microsoft.com/office/powerpoint/2010/main" val="2550506112"/>
              </p:ext>
            </p:extLst>
          </p:nvPr>
        </p:nvGraphicFramePr>
        <p:xfrm>
          <a:off x="1502229" y="2873827"/>
          <a:ext cx="8489326" cy="3210060"/>
        </p:xfrm>
        <a:graphic>
          <a:graphicData uri="http://schemas.openxmlformats.org/drawingml/2006/table">
            <a:tbl>
              <a:tblPr firstRow="1" bandRow="1">
                <a:tableStyleId>{5C22544A-7EE6-4342-B048-85BDC9FD1C3A}</a:tableStyleId>
              </a:tblPr>
              <a:tblGrid>
                <a:gridCol w="503604">
                  <a:extLst>
                    <a:ext uri="{9D8B030D-6E8A-4147-A177-3AD203B41FA5}">
                      <a16:colId xmlns:a16="http://schemas.microsoft.com/office/drawing/2014/main" val="20000"/>
                    </a:ext>
                  </a:extLst>
                </a:gridCol>
                <a:gridCol w="2589963">
                  <a:extLst>
                    <a:ext uri="{9D8B030D-6E8A-4147-A177-3AD203B41FA5}">
                      <a16:colId xmlns:a16="http://schemas.microsoft.com/office/drawing/2014/main" val="20001"/>
                    </a:ext>
                  </a:extLst>
                </a:gridCol>
                <a:gridCol w="1366925">
                  <a:extLst>
                    <a:ext uri="{9D8B030D-6E8A-4147-A177-3AD203B41FA5}">
                      <a16:colId xmlns:a16="http://schemas.microsoft.com/office/drawing/2014/main" val="20002"/>
                    </a:ext>
                  </a:extLst>
                </a:gridCol>
                <a:gridCol w="1294981">
                  <a:extLst>
                    <a:ext uri="{9D8B030D-6E8A-4147-A177-3AD203B41FA5}">
                      <a16:colId xmlns:a16="http://schemas.microsoft.com/office/drawing/2014/main" val="20003"/>
                    </a:ext>
                  </a:extLst>
                </a:gridCol>
                <a:gridCol w="1318965">
                  <a:extLst>
                    <a:ext uri="{9D8B030D-6E8A-4147-A177-3AD203B41FA5}">
                      <a16:colId xmlns:a16="http://schemas.microsoft.com/office/drawing/2014/main" val="20004"/>
                    </a:ext>
                  </a:extLst>
                </a:gridCol>
                <a:gridCol w="1414888">
                  <a:extLst>
                    <a:ext uri="{9D8B030D-6E8A-4147-A177-3AD203B41FA5}">
                      <a16:colId xmlns:a16="http://schemas.microsoft.com/office/drawing/2014/main" val="20005"/>
                    </a:ext>
                  </a:extLst>
                </a:gridCol>
              </a:tblGrid>
              <a:tr h="690630">
                <a:tc>
                  <a:txBody>
                    <a:bodyPr/>
                    <a:lstStyle/>
                    <a:p>
                      <a:endParaRPr lang="ru-RU" dirty="0"/>
                    </a:p>
                  </a:txBody>
                  <a:tcPr/>
                </a:tc>
                <a:tc>
                  <a:txBody>
                    <a:bodyPr/>
                    <a:lstStyle/>
                    <a:p>
                      <a:r>
                        <a:rPr lang="ru-RU" dirty="0"/>
                        <a:t>Наименование критерия</a:t>
                      </a:r>
                    </a:p>
                  </a:txBody>
                  <a:tcPr/>
                </a:tc>
                <a:tc>
                  <a:txBody>
                    <a:bodyPr/>
                    <a:lstStyle/>
                    <a:p>
                      <a:r>
                        <a:rPr lang="ru-RU" dirty="0"/>
                        <a:t>3 балла</a:t>
                      </a:r>
                    </a:p>
                  </a:txBody>
                  <a:tcPr/>
                </a:tc>
                <a:tc>
                  <a:txBody>
                    <a:bodyPr/>
                    <a:lstStyle/>
                    <a:p>
                      <a:r>
                        <a:rPr lang="ru-RU" dirty="0"/>
                        <a:t>2 балла</a:t>
                      </a:r>
                    </a:p>
                  </a:txBody>
                  <a:tcPr/>
                </a:tc>
                <a:tc>
                  <a:txBody>
                    <a:bodyPr/>
                    <a:lstStyle/>
                    <a:p>
                      <a:r>
                        <a:rPr lang="ru-RU" dirty="0"/>
                        <a:t>1 балл</a:t>
                      </a:r>
                    </a:p>
                  </a:txBody>
                  <a:tcPr/>
                </a:tc>
                <a:tc>
                  <a:txBody>
                    <a:bodyPr/>
                    <a:lstStyle/>
                    <a:p>
                      <a:r>
                        <a:rPr lang="ru-RU" dirty="0"/>
                        <a:t>0 баллов</a:t>
                      </a:r>
                    </a:p>
                  </a:txBody>
                  <a:tcPr/>
                </a:tc>
                <a:extLst>
                  <a:ext uri="{0D108BD9-81ED-4DB2-BD59-A6C34878D82A}">
                    <a16:rowId xmlns:a16="http://schemas.microsoft.com/office/drawing/2014/main" val="10000"/>
                  </a:ext>
                </a:extLst>
              </a:tr>
              <a:tr h="913544">
                <a:tc>
                  <a:txBody>
                    <a:bodyPr/>
                    <a:lstStyle/>
                    <a:p>
                      <a:r>
                        <a:rPr lang="ru-RU" dirty="0"/>
                        <a:t>К1</a:t>
                      </a:r>
                    </a:p>
                  </a:txBody>
                  <a:tcPr>
                    <a:solidFill>
                      <a:schemeClr val="accent1">
                        <a:lumMod val="20000"/>
                        <a:lumOff val="80000"/>
                      </a:schemeClr>
                    </a:solidFill>
                  </a:tcPr>
                </a:tc>
                <a:tc>
                  <a:txBody>
                    <a:bodyPr/>
                    <a:lstStyle/>
                    <a:p>
                      <a:r>
                        <a:rPr lang="ru-RU" dirty="0"/>
                        <a:t>Решение коммуникативной задачи</a:t>
                      </a:r>
                    </a:p>
                  </a:txBody>
                  <a:tcPr>
                    <a:solidFill>
                      <a:schemeClr val="accent1">
                        <a:lumMod val="20000"/>
                        <a:lumOff val="8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extLst>
                  <a:ext uri="{0D108BD9-81ED-4DB2-BD59-A6C34878D82A}">
                    <a16:rowId xmlns:a16="http://schemas.microsoft.com/office/drawing/2014/main" val="10001"/>
                  </a:ext>
                </a:extLst>
              </a:tr>
              <a:tr h="690630">
                <a:tc>
                  <a:txBody>
                    <a:bodyPr/>
                    <a:lstStyle/>
                    <a:p>
                      <a:r>
                        <a:rPr lang="ru-RU" dirty="0"/>
                        <a:t>К2</a:t>
                      </a:r>
                    </a:p>
                  </a:txBody>
                  <a:tcPr>
                    <a:solidFill>
                      <a:schemeClr val="accent1">
                        <a:lumMod val="20000"/>
                        <a:lumOff val="80000"/>
                      </a:schemeClr>
                    </a:solidFill>
                  </a:tcPr>
                </a:tc>
                <a:tc>
                  <a:txBody>
                    <a:bodyPr/>
                    <a:lstStyle/>
                    <a:p>
                      <a:r>
                        <a:rPr lang="ru-RU" dirty="0"/>
                        <a:t>Организация высказывания</a:t>
                      </a:r>
                    </a:p>
                  </a:txBody>
                  <a:tcPr>
                    <a:solidFill>
                      <a:schemeClr val="accent1">
                        <a:lumMod val="20000"/>
                        <a:lumOff val="80000"/>
                      </a:schemeClr>
                    </a:solidFill>
                  </a:tcPr>
                </a:tc>
                <a:tc>
                  <a:txBody>
                    <a:bodyPr/>
                    <a:lstStyle/>
                    <a:p>
                      <a:endParaRPr lang="ru-RU" dirty="0"/>
                    </a:p>
                  </a:txBody>
                  <a:tcPr>
                    <a:solidFill>
                      <a:schemeClr val="accent1">
                        <a:lumMod val="20000"/>
                        <a:lumOff val="8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extLst>
                  <a:ext uri="{0D108BD9-81ED-4DB2-BD59-A6C34878D82A}">
                    <a16:rowId xmlns:a16="http://schemas.microsoft.com/office/drawing/2014/main" val="10002"/>
                  </a:ext>
                </a:extLst>
              </a:tr>
              <a:tr h="913544">
                <a:tc>
                  <a:txBody>
                    <a:bodyPr/>
                    <a:lstStyle/>
                    <a:p>
                      <a:r>
                        <a:rPr lang="ru-RU" dirty="0"/>
                        <a:t>К3</a:t>
                      </a:r>
                    </a:p>
                  </a:txBody>
                  <a:tcPr>
                    <a:solidFill>
                      <a:schemeClr val="accent1">
                        <a:lumMod val="20000"/>
                        <a:lumOff val="80000"/>
                      </a:schemeClr>
                    </a:solidFill>
                  </a:tcPr>
                </a:tc>
                <a:tc>
                  <a:txBody>
                    <a:bodyPr/>
                    <a:lstStyle/>
                    <a:p>
                      <a:r>
                        <a:rPr lang="ru-RU" dirty="0"/>
                        <a:t>Языковое оформление</a:t>
                      </a:r>
                      <a:r>
                        <a:rPr lang="ru-RU" baseline="0" dirty="0"/>
                        <a:t> высказывания</a:t>
                      </a:r>
                      <a:endParaRPr lang="ru-RU" dirty="0"/>
                    </a:p>
                  </a:txBody>
                  <a:tcPr>
                    <a:solidFill>
                      <a:schemeClr val="accent1">
                        <a:lumMod val="20000"/>
                        <a:lumOff val="80000"/>
                      </a:schemeClr>
                    </a:solidFill>
                  </a:tcPr>
                </a:tc>
                <a:tc>
                  <a:txBody>
                    <a:bodyPr/>
                    <a:lstStyle/>
                    <a:p>
                      <a:endParaRPr lang="ru-RU" dirty="0"/>
                    </a:p>
                  </a:txBody>
                  <a:tcPr>
                    <a:solidFill>
                      <a:schemeClr val="accent1">
                        <a:lumMod val="20000"/>
                        <a:lumOff val="8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tc>
                  <a:txBody>
                    <a:bodyPr/>
                    <a:lstStyle/>
                    <a:p>
                      <a:endParaRPr lang="ru-RU" dirty="0"/>
                    </a:p>
                  </a:txBody>
                  <a:tcPr>
                    <a:solidFill>
                      <a:schemeClr val="accent1">
                        <a:lumMod val="60000"/>
                        <a:lumOff val="40000"/>
                      </a:schemeClr>
                    </a:solidFill>
                  </a:tcPr>
                </a:tc>
                <a:extLst>
                  <a:ext uri="{0D108BD9-81ED-4DB2-BD59-A6C34878D82A}">
                    <a16:rowId xmlns:a16="http://schemas.microsoft.com/office/drawing/2014/main" val="10003"/>
                  </a:ext>
                </a:extLst>
              </a:tr>
            </a:tbl>
          </a:graphicData>
        </a:graphic>
      </p:graphicFrame>
      <p:sp>
        <p:nvSpPr>
          <p:cNvPr id="3" name="Прямоугольник 2">
            <a:extLst>
              <a:ext uri="{FF2B5EF4-FFF2-40B4-BE49-F238E27FC236}">
                <a16:creationId xmlns:a16="http://schemas.microsoft.com/office/drawing/2014/main" id="{52062B7A-10B2-4DAF-96DB-F2E6C13A17F2}"/>
              </a:ext>
            </a:extLst>
          </p:cNvPr>
          <p:cNvSpPr/>
          <p:nvPr/>
        </p:nvSpPr>
        <p:spPr>
          <a:xfrm>
            <a:off x="1380932" y="1417798"/>
            <a:ext cx="9274628" cy="1077218"/>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cap="none" spc="0" dirty="0">
                <a:ln/>
                <a:solidFill>
                  <a:srgbClr val="C00000"/>
                </a:solidFill>
                <a:effectLst/>
              </a:rPr>
              <a:t>Задание 3. Тематическое монологическое высказывание</a:t>
            </a:r>
          </a:p>
        </p:txBody>
      </p:sp>
    </p:spTree>
    <p:extLst>
      <p:ext uri="{BB962C8B-B14F-4D97-AF65-F5344CB8AC3E}">
        <p14:creationId xmlns:p14="http://schemas.microsoft.com/office/powerpoint/2010/main" val="3707097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A4215EDC-2822-4E5E-9A21-518200A5D0EF}"/>
              </a:ext>
            </a:extLst>
          </p:cNvPr>
          <p:cNvSpPr/>
          <p:nvPr/>
        </p:nvSpPr>
        <p:spPr>
          <a:xfrm>
            <a:off x="2228731" y="1040373"/>
            <a:ext cx="9056017" cy="5693866"/>
          </a:xfrm>
          <a:prstGeom prst="rect">
            <a:avLst/>
          </a:prstGeom>
        </p:spPr>
        <p:txBody>
          <a:bodyPr wrap="square">
            <a:spAutoFit/>
          </a:bodyPr>
          <a:lstStyle/>
          <a:p>
            <a:r>
              <a:rPr lang="en-US" sz="2800" dirty="0"/>
              <a:t>Task 3. You are going to give a talk about reading books. You will have to start in 1.5 minutes and will speak for not more than 2 minutes (10-12 sentences). </a:t>
            </a:r>
            <a:endParaRPr lang="ru-RU" sz="2800" dirty="0"/>
          </a:p>
          <a:p>
            <a:endParaRPr lang="ru-RU" sz="2800" dirty="0"/>
          </a:p>
          <a:p>
            <a:r>
              <a:rPr lang="en-US" sz="2800" dirty="0"/>
              <a:t>Remember to say:</a:t>
            </a:r>
            <a:endParaRPr lang="ru-RU" sz="2800" dirty="0"/>
          </a:p>
          <a:p>
            <a:pPr marL="457200" indent="-457200">
              <a:buFont typeface="Arial" panose="020B0604020202020204" pitchFamily="34" charset="0"/>
              <a:buChar char="•"/>
            </a:pPr>
            <a:r>
              <a:rPr lang="en-US" sz="2800" dirty="0"/>
              <a:t>what kind of books modern teenagers enjoys reading;</a:t>
            </a:r>
            <a:endParaRPr lang="ru-RU" sz="2800" dirty="0"/>
          </a:p>
          <a:p>
            <a:pPr marL="457200" indent="-457200">
              <a:buFont typeface="Arial" panose="020B0604020202020204" pitchFamily="34" charset="0"/>
              <a:buChar char="•"/>
            </a:pPr>
            <a:r>
              <a:rPr lang="en-US" sz="2800" dirty="0"/>
              <a:t>whether libraries are necessary nowadays or not, and why;</a:t>
            </a:r>
            <a:endParaRPr lang="ru-RU" sz="2800" dirty="0"/>
          </a:p>
          <a:p>
            <a:pPr marL="457200" indent="-457200">
              <a:buFont typeface="Arial" panose="020B0604020202020204" pitchFamily="34" charset="0"/>
              <a:buChar char="•"/>
            </a:pPr>
            <a:r>
              <a:rPr lang="en-US" sz="2800" dirty="0"/>
              <a:t>what book you have read recently, and what it was about;</a:t>
            </a:r>
            <a:endParaRPr lang="ru-RU" sz="2800" dirty="0"/>
          </a:p>
          <a:p>
            <a:pPr marL="457200" indent="-457200">
              <a:buFont typeface="Arial" panose="020B0604020202020204" pitchFamily="34" charset="0"/>
              <a:buChar char="•"/>
            </a:pPr>
            <a:r>
              <a:rPr lang="en-US" sz="2800" b="1" dirty="0">
                <a:solidFill>
                  <a:schemeClr val="accent3">
                    <a:lumMod val="75000"/>
                  </a:schemeClr>
                </a:solidFill>
              </a:rPr>
              <a:t>what your attitude to reading is. </a:t>
            </a:r>
            <a:endParaRPr lang="ru-RU" sz="2800" b="1" dirty="0">
              <a:solidFill>
                <a:schemeClr val="accent3">
                  <a:lumMod val="75000"/>
                </a:schemeClr>
              </a:solidFill>
            </a:endParaRPr>
          </a:p>
        </p:txBody>
      </p:sp>
    </p:spTree>
    <p:extLst>
      <p:ext uri="{BB962C8B-B14F-4D97-AF65-F5344CB8AC3E}">
        <p14:creationId xmlns:p14="http://schemas.microsoft.com/office/powerpoint/2010/main" val="18740067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BAB18B32-8766-452A-BDF4-7B894832D9D2}"/>
              </a:ext>
            </a:extLst>
          </p:cNvPr>
          <p:cNvSpPr/>
          <p:nvPr/>
        </p:nvSpPr>
        <p:spPr>
          <a:xfrm>
            <a:off x="4208107" y="466529"/>
            <a:ext cx="8770776" cy="1077218"/>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1 </a:t>
            </a:r>
          </a:p>
          <a:p>
            <a:r>
              <a:rPr lang="ru-RU" sz="3200" b="1" cap="none" spc="0" dirty="0">
                <a:ln/>
                <a:solidFill>
                  <a:srgbClr val="C00000"/>
                </a:solidFill>
                <a:effectLst/>
              </a:rPr>
              <a:t>«Решение коммуникативной задачи»</a:t>
            </a:r>
          </a:p>
        </p:txBody>
      </p:sp>
      <p:graphicFrame>
        <p:nvGraphicFramePr>
          <p:cNvPr id="4" name="Схема 3">
            <a:extLst>
              <a:ext uri="{FF2B5EF4-FFF2-40B4-BE49-F238E27FC236}">
                <a16:creationId xmlns:a16="http://schemas.microsoft.com/office/drawing/2014/main" id="{99A19E53-B1D4-40CF-A916-DC00D6C318D0}"/>
              </a:ext>
            </a:extLst>
          </p:cNvPr>
          <p:cNvGraphicFramePr/>
          <p:nvPr>
            <p:extLst>
              <p:ext uri="{D42A27DB-BD31-4B8C-83A1-F6EECF244321}">
                <p14:modId xmlns:p14="http://schemas.microsoft.com/office/powerpoint/2010/main" val="4008480050"/>
              </p:ext>
            </p:extLst>
          </p:nvPr>
        </p:nvGraphicFramePr>
        <p:xfrm>
          <a:off x="783771" y="1618393"/>
          <a:ext cx="10982131" cy="51444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65069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8CB7AAA-B9E0-49D8-91EF-82EADCEB0169}"/>
              </a:ext>
            </a:extLst>
          </p:cNvPr>
          <p:cNvSpPr/>
          <p:nvPr/>
        </p:nvSpPr>
        <p:spPr>
          <a:xfrm>
            <a:off x="2620523" y="2684994"/>
            <a:ext cx="8876907" cy="3785652"/>
          </a:xfrm>
          <a:prstGeom prst="rect">
            <a:avLst/>
          </a:prstGeom>
        </p:spPr>
        <p:txBody>
          <a:bodyPr wrap="square">
            <a:spAutoFit/>
          </a:bodyPr>
          <a:lstStyle/>
          <a:p>
            <a:r>
              <a:rPr lang="ru-RU" sz="2400" b="1" dirty="0">
                <a:solidFill>
                  <a:srgbClr val="C00000"/>
                </a:solidFill>
              </a:rPr>
              <a:t>Полным ответом считается ответ</a:t>
            </a:r>
            <a:r>
              <a:rPr lang="ru-RU" sz="2400" dirty="0"/>
              <a:t>, раскрывающий содержание всех аспектов, приведенных в задании.</a:t>
            </a:r>
          </a:p>
          <a:p>
            <a:endParaRPr lang="ru-RU" sz="2400" b="1" dirty="0">
              <a:solidFill>
                <a:schemeClr val="accent3">
                  <a:lumMod val="75000"/>
                </a:schemeClr>
              </a:solidFill>
            </a:endParaRPr>
          </a:p>
          <a:p>
            <a:r>
              <a:rPr lang="ru-RU" sz="2400" b="1" dirty="0">
                <a:solidFill>
                  <a:srgbClr val="C00000"/>
                </a:solidFill>
              </a:rPr>
              <a:t>Точным считается ответ</a:t>
            </a:r>
            <a:r>
              <a:rPr lang="ru-RU" sz="2400" dirty="0"/>
              <a:t>, соответствующий предложенным аспектам, указанным в задании.</a:t>
            </a:r>
          </a:p>
          <a:p>
            <a:endParaRPr lang="ru-RU" sz="2400" dirty="0"/>
          </a:p>
          <a:p>
            <a:r>
              <a:rPr lang="ru-RU" sz="2400" b="1" dirty="0">
                <a:solidFill>
                  <a:srgbClr val="C00000"/>
                </a:solidFill>
              </a:rPr>
              <a:t>Неточный ответ характеризируется:</a:t>
            </a:r>
          </a:p>
          <a:p>
            <a:pPr marL="457200" indent="-457200">
              <a:buFont typeface="Arial" panose="020B0604020202020204" pitchFamily="34" charset="0"/>
              <a:buChar char="•"/>
            </a:pPr>
            <a:r>
              <a:rPr lang="ru-RU" sz="2400" dirty="0"/>
              <a:t>отходом от темы, избыточной информацией;</a:t>
            </a:r>
          </a:p>
          <a:p>
            <a:pPr marL="457200" indent="-457200">
              <a:buFont typeface="Arial" panose="020B0604020202020204" pitchFamily="34" charset="0"/>
              <a:buChar char="•"/>
            </a:pPr>
            <a:r>
              <a:rPr lang="ru-RU" sz="2400" dirty="0"/>
              <a:t>элементами топика, фактическими ошибками;</a:t>
            </a:r>
          </a:p>
          <a:p>
            <a:pPr marL="457200" indent="-457200">
              <a:buFont typeface="Arial" panose="020B0604020202020204" pitchFamily="34" charset="0"/>
              <a:buChar char="•"/>
            </a:pPr>
            <a:r>
              <a:rPr lang="ru-RU" sz="2400" dirty="0"/>
              <a:t>непонятными из-за языковых ошибок фразами. </a:t>
            </a:r>
          </a:p>
        </p:txBody>
      </p:sp>
      <p:sp>
        <p:nvSpPr>
          <p:cNvPr id="3" name="Прямоугольник 2">
            <a:extLst>
              <a:ext uri="{FF2B5EF4-FFF2-40B4-BE49-F238E27FC236}">
                <a16:creationId xmlns:a16="http://schemas.microsoft.com/office/drawing/2014/main" id="{E6E5A03B-8CB7-49BD-AC1F-6773B9554BF6}"/>
              </a:ext>
            </a:extLst>
          </p:cNvPr>
          <p:cNvSpPr/>
          <p:nvPr/>
        </p:nvSpPr>
        <p:spPr>
          <a:xfrm>
            <a:off x="1259633" y="1477147"/>
            <a:ext cx="10730514"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1 «Решение коммуникативной задачи»</a:t>
            </a:r>
          </a:p>
        </p:txBody>
      </p:sp>
    </p:spTree>
    <p:extLst>
      <p:ext uri="{BB962C8B-B14F-4D97-AF65-F5344CB8AC3E}">
        <p14:creationId xmlns:p14="http://schemas.microsoft.com/office/powerpoint/2010/main" val="127122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C0AD32CB-8162-4FBB-A7C8-384F144AA05D}"/>
              </a:ext>
            </a:extLst>
          </p:cNvPr>
          <p:cNvSpPr/>
          <p:nvPr/>
        </p:nvSpPr>
        <p:spPr>
          <a:xfrm>
            <a:off x="2665540" y="2092599"/>
            <a:ext cx="8433847" cy="3970318"/>
          </a:xfrm>
          <a:prstGeom prst="rect">
            <a:avLst/>
          </a:prstGeom>
        </p:spPr>
        <p:txBody>
          <a:bodyPr wrap="square">
            <a:spAutoFit/>
          </a:bodyPr>
          <a:lstStyle/>
          <a:p>
            <a:pPr marL="457200" indent="-457200" algn="just">
              <a:buFont typeface="Wingdings" panose="05000000000000000000" pitchFamily="2" charset="2"/>
              <a:buChar char="Ø"/>
            </a:pPr>
            <a:r>
              <a:rPr lang="ru-RU" sz="2800" dirty="0"/>
              <a:t>логичность и связность высказывания, которая обеспечивается правильным использованием языковых средств передачи логической связи между отдельными частями высказывания</a:t>
            </a:r>
          </a:p>
          <a:p>
            <a:pPr marL="457200" indent="-457200" algn="just">
              <a:buFont typeface="Wingdings" panose="05000000000000000000" pitchFamily="2" charset="2"/>
              <a:buChar char="Ø"/>
            </a:pPr>
            <a:r>
              <a:rPr lang="ru-RU" sz="2800" dirty="0"/>
              <a:t>композицию высказывания: наличие вступления, основной части (в соответствии с аспектами задания), заключения (не должно заканчиваться на середине фразы) </a:t>
            </a:r>
          </a:p>
        </p:txBody>
      </p:sp>
      <p:sp>
        <p:nvSpPr>
          <p:cNvPr id="3" name="Прямоугольник 2">
            <a:extLst>
              <a:ext uri="{FF2B5EF4-FFF2-40B4-BE49-F238E27FC236}">
                <a16:creationId xmlns:a16="http://schemas.microsoft.com/office/drawing/2014/main" id="{C9D83AD1-46C6-4FA6-8ED0-37E800154957}"/>
              </a:ext>
            </a:extLst>
          </p:cNvPr>
          <p:cNvSpPr/>
          <p:nvPr/>
        </p:nvSpPr>
        <p:spPr>
          <a:xfrm>
            <a:off x="2017379" y="1152700"/>
            <a:ext cx="9375607"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2 «Организация высказывания»</a:t>
            </a:r>
          </a:p>
        </p:txBody>
      </p:sp>
    </p:spTree>
    <p:extLst>
      <p:ext uri="{BB962C8B-B14F-4D97-AF65-F5344CB8AC3E}">
        <p14:creationId xmlns:p14="http://schemas.microsoft.com/office/powerpoint/2010/main" val="3496518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BDCCCCF-FABF-424F-AE94-BC05E6EFB509}"/>
              </a:ext>
            </a:extLst>
          </p:cNvPr>
          <p:cNvSpPr/>
          <p:nvPr/>
        </p:nvSpPr>
        <p:spPr>
          <a:xfrm>
            <a:off x="3377725" y="702358"/>
            <a:ext cx="9375607"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2 «Организация высказывания»</a:t>
            </a:r>
          </a:p>
        </p:txBody>
      </p:sp>
      <p:graphicFrame>
        <p:nvGraphicFramePr>
          <p:cNvPr id="4" name="Схема 3">
            <a:extLst>
              <a:ext uri="{FF2B5EF4-FFF2-40B4-BE49-F238E27FC236}">
                <a16:creationId xmlns:a16="http://schemas.microsoft.com/office/drawing/2014/main" id="{9798B5DA-E205-4F02-9D17-45F1EF8E704E}"/>
              </a:ext>
            </a:extLst>
          </p:cNvPr>
          <p:cNvGraphicFramePr/>
          <p:nvPr>
            <p:extLst>
              <p:ext uri="{D42A27DB-BD31-4B8C-83A1-F6EECF244321}">
                <p14:modId xmlns:p14="http://schemas.microsoft.com/office/powerpoint/2010/main" val="3727702932"/>
              </p:ext>
            </p:extLst>
          </p:nvPr>
        </p:nvGraphicFramePr>
        <p:xfrm>
          <a:off x="3377725" y="12871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28415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723CD44-9473-4B8D-A7ED-48CECA4C59BF}"/>
              </a:ext>
            </a:extLst>
          </p:cNvPr>
          <p:cNvSpPr/>
          <p:nvPr/>
        </p:nvSpPr>
        <p:spPr>
          <a:xfrm>
            <a:off x="2580700" y="1199566"/>
            <a:ext cx="8603530" cy="5262979"/>
          </a:xfrm>
          <a:prstGeom prst="rect">
            <a:avLst/>
          </a:prstGeom>
        </p:spPr>
        <p:txBody>
          <a:bodyPr wrap="square">
            <a:spAutoFit/>
          </a:bodyPr>
          <a:lstStyle/>
          <a:p>
            <a:pPr marL="457200" indent="-457200">
              <a:buFont typeface="Wingdings" panose="05000000000000000000" pitchFamily="2" charset="2"/>
              <a:buChar char="Ø"/>
            </a:pPr>
            <a:r>
              <a:rPr lang="ru-RU" sz="2800" dirty="0"/>
              <a:t>Для вступления: </a:t>
            </a:r>
            <a:r>
              <a:rPr lang="en-US" sz="2800" dirty="0"/>
              <a:t>I’d like to tell you about …? I’m going to tell you about …; </a:t>
            </a:r>
            <a:r>
              <a:rPr lang="ru-RU" sz="2800" dirty="0"/>
              <a:t>для выражения своего мнения: </a:t>
            </a:r>
            <a:r>
              <a:rPr lang="en-US" sz="2800" dirty="0"/>
              <a:t>I think, I believe, in my view, in my opinion, to my mind, I’m absolutely sure (I’m not sure that …), it’s obvious that …etc.</a:t>
            </a:r>
            <a:endParaRPr lang="ru-RU" sz="2800" dirty="0"/>
          </a:p>
          <a:p>
            <a:pPr marL="457200" indent="-457200">
              <a:buFont typeface="Wingdings" panose="05000000000000000000" pitchFamily="2" charset="2"/>
              <a:buChar char="Ø"/>
            </a:pPr>
            <a:r>
              <a:rPr lang="ru-RU" sz="2800" dirty="0"/>
              <a:t>Для соблюдения логики высказывания: </a:t>
            </a:r>
            <a:r>
              <a:rPr lang="en-US" sz="2800" dirty="0"/>
              <a:t>however; first(</a:t>
            </a:r>
            <a:r>
              <a:rPr lang="en-US" sz="2800" dirty="0" err="1"/>
              <a:t>ly</a:t>
            </a:r>
            <a:r>
              <a:rPr lang="en-US" sz="2800" dirty="0"/>
              <a:t>), second(</a:t>
            </a:r>
            <a:r>
              <a:rPr lang="en-US" sz="2800" dirty="0" err="1"/>
              <a:t>ly</a:t>
            </a:r>
            <a:r>
              <a:rPr lang="en-US" sz="2800" dirty="0"/>
              <a:t>), third(</a:t>
            </a:r>
            <a:r>
              <a:rPr lang="en-US" sz="2800" dirty="0" err="1"/>
              <a:t>ly</a:t>
            </a:r>
            <a:r>
              <a:rPr lang="en-US" sz="2800" dirty="0"/>
              <a:t>); on one hand … on the other hand; one shouldn’t forget that …; …but at the same time; (and) besides; what’s more (moreover)…; finally</a:t>
            </a:r>
            <a:endParaRPr lang="ru-RU" sz="2800" dirty="0"/>
          </a:p>
          <a:p>
            <a:pPr marL="457200" indent="-457200">
              <a:buFont typeface="Wingdings" panose="05000000000000000000" pitchFamily="2" charset="2"/>
              <a:buChar char="Ø"/>
            </a:pPr>
            <a:r>
              <a:rPr lang="ru-RU" sz="2800" dirty="0"/>
              <a:t>Для заключения: </a:t>
            </a:r>
            <a:r>
              <a:rPr lang="en-US" sz="2800" dirty="0"/>
              <a:t>In general …, To sum up …, In conclusion … </a:t>
            </a:r>
            <a:endParaRPr lang="ru-RU" sz="2800" dirty="0"/>
          </a:p>
        </p:txBody>
      </p:sp>
      <p:sp>
        <p:nvSpPr>
          <p:cNvPr id="3" name="Прямоугольник 2">
            <a:extLst>
              <a:ext uri="{FF2B5EF4-FFF2-40B4-BE49-F238E27FC236}">
                <a16:creationId xmlns:a16="http://schemas.microsoft.com/office/drawing/2014/main" id="{924DB7F4-EB57-4CCE-A772-233FD2B6BA45}"/>
              </a:ext>
            </a:extLst>
          </p:cNvPr>
          <p:cNvSpPr/>
          <p:nvPr/>
        </p:nvSpPr>
        <p:spPr>
          <a:xfrm>
            <a:off x="3370319" y="721367"/>
            <a:ext cx="9375607" cy="584775"/>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2 «Организация высказывания»</a:t>
            </a:r>
          </a:p>
        </p:txBody>
      </p:sp>
    </p:spTree>
    <p:extLst>
      <p:ext uri="{BB962C8B-B14F-4D97-AF65-F5344CB8AC3E}">
        <p14:creationId xmlns:p14="http://schemas.microsoft.com/office/powerpoint/2010/main" val="269489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CDA2A4D7-D239-4667-9AED-445789EBB63E}"/>
              </a:ext>
            </a:extLst>
          </p:cNvPr>
          <p:cNvSpPr/>
          <p:nvPr/>
        </p:nvSpPr>
        <p:spPr>
          <a:xfrm>
            <a:off x="6662207" y="130829"/>
            <a:ext cx="4559261" cy="923330"/>
          </a:xfrm>
          <a:prstGeom prst="rect">
            <a:avLst/>
          </a:prstGeom>
          <a:noFill/>
        </p:spPr>
        <p:txBody>
          <a:bodyPr wrap="none" lIns="91440" tIns="45720" rIns="91440" bIns="45720">
            <a:spAutoFit/>
          </a:bodyPr>
          <a:lstStyle/>
          <a:p>
            <a:pPr algn="ctr"/>
            <a:r>
              <a:rPr lang="ru-RU" sz="5400" b="0" cap="none" spc="0" dirty="0">
                <a:ln w="0"/>
                <a:solidFill>
                  <a:schemeClr val="accent1"/>
                </a:solidFill>
                <a:effectLst>
                  <a:outerShdw blurRad="38100" dist="25400" dir="5400000" algn="ctr" rotWithShape="0">
                    <a:srgbClr val="6E747A">
                      <a:alpha val="43000"/>
                    </a:srgbClr>
                  </a:outerShdw>
                </a:effectLst>
              </a:rPr>
              <a:t>Устная часть</a:t>
            </a:r>
          </a:p>
        </p:txBody>
      </p:sp>
      <p:graphicFrame>
        <p:nvGraphicFramePr>
          <p:cNvPr id="5" name="Схема 4">
            <a:extLst>
              <a:ext uri="{FF2B5EF4-FFF2-40B4-BE49-F238E27FC236}">
                <a16:creationId xmlns:a16="http://schemas.microsoft.com/office/drawing/2014/main" id="{FA41DB34-FAB7-40A1-8CF4-014D48834D19}"/>
              </a:ext>
            </a:extLst>
          </p:cNvPr>
          <p:cNvGraphicFramePr/>
          <p:nvPr>
            <p:extLst>
              <p:ext uri="{D42A27DB-BD31-4B8C-83A1-F6EECF244321}">
                <p14:modId xmlns:p14="http://schemas.microsoft.com/office/powerpoint/2010/main" val="3985493295"/>
              </p:ext>
            </p:extLst>
          </p:nvPr>
        </p:nvGraphicFramePr>
        <p:xfrm>
          <a:off x="740527" y="1427585"/>
          <a:ext cx="10577506" cy="47959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33751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EC36B610-F420-436C-AD0C-2CB15FC4D0B2}"/>
              </a:ext>
            </a:extLst>
          </p:cNvPr>
          <p:cNvSpPr/>
          <p:nvPr/>
        </p:nvSpPr>
        <p:spPr>
          <a:xfrm>
            <a:off x="4782031" y="330601"/>
            <a:ext cx="7067847" cy="1077218"/>
          </a:xfrm>
          <a:prstGeom prst="rect">
            <a:avLst/>
          </a:prstGeom>
          <a:noFill/>
        </p:spPr>
        <p:txBody>
          <a:bodyPr wrap="square" lIns="91440" tIns="45720" rIns="91440" bIns="45720">
            <a:spAutoFit/>
            <a:scene3d>
              <a:camera prst="orthographicFront"/>
              <a:lightRig rig="harsh" dir="t"/>
            </a:scene3d>
            <a:sp3d extrusionH="57150" prstMaterial="matte">
              <a:bevelT w="63500" h="12700" prst="angle"/>
              <a:contourClr>
                <a:schemeClr val="bg1">
                  <a:lumMod val="65000"/>
                </a:schemeClr>
              </a:contourClr>
            </a:sp3d>
          </a:bodyPr>
          <a:lstStyle/>
          <a:p>
            <a:r>
              <a:rPr lang="ru-RU" sz="3200" b="1" cap="none" spc="0" dirty="0">
                <a:ln/>
                <a:solidFill>
                  <a:srgbClr val="C00000"/>
                </a:solidFill>
                <a:effectLst/>
              </a:rPr>
              <a:t>Критерий 3 «Языковое оформление высказывания»</a:t>
            </a:r>
          </a:p>
        </p:txBody>
      </p:sp>
      <p:graphicFrame>
        <p:nvGraphicFramePr>
          <p:cNvPr id="4" name="Схема 3">
            <a:extLst>
              <a:ext uri="{FF2B5EF4-FFF2-40B4-BE49-F238E27FC236}">
                <a16:creationId xmlns:a16="http://schemas.microsoft.com/office/drawing/2014/main" id="{B3F28635-FFAC-46C7-AFF4-D19B7D91071D}"/>
              </a:ext>
            </a:extLst>
          </p:cNvPr>
          <p:cNvGraphicFramePr/>
          <p:nvPr>
            <p:extLst>
              <p:ext uri="{D42A27DB-BD31-4B8C-83A1-F6EECF244321}">
                <p14:modId xmlns:p14="http://schemas.microsoft.com/office/powerpoint/2010/main" val="1709540099"/>
              </p:ext>
            </p:extLst>
          </p:nvPr>
        </p:nvGraphicFramePr>
        <p:xfrm>
          <a:off x="648568" y="1439333"/>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1459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2475647" y="2967335"/>
            <a:ext cx="1736374" cy="923330"/>
          </a:xfrm>
          <a:prstGeom prst="rect">
            <a:avLst/>
          </a:prstGeom>
          <a:noFill/>
        </p:spPr>
        <p:txBody>
          <a:bodyPr wrap="none" lIns="91440" tIns="45720" rIns="91440" bIns="45720">
            <a:spAutoFit/>
          </a:bodyPr>
          <a:lstStyle/>
          <a:p>
            <a:pPr algn="ctr"/>
            <a:r>
              <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2019</a:t>
            </a:r>
          </a:p>
        </p:txBody>
      </p:sp>
      <p:sp>
        <p:nvSpPr>
          <p:cNvPr id="7" name="Прямоугольник 6"/>
          <p:cNvSpPr/>
          <p:nvPr/>
        </p:nvSpPr>
        <p:spPr>
          <a:xfrm>
            <a:off x="2568525" y="5086260"/>
            <a:ext cx="1550617" cy="923330"/>
          </a:xfrm>
          <a:prstGeom prst="rect">
            <a:avLst/>
          </a:prstGeom>
          <a:noFill/>
        </p:spPr>
        <p:txBody>
          <a:bodyPr wrap="none" lIns="91440" tIns="45720" rIns="91440" bIns="45720">
            <a:spAutoFit/>
          </a:bodyPr>
          <a:lstStyle/>
          <a:p>
            <a:pPr algn="ctr"/>
            <a:r>
              <a:rPr lang="ru-RU"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2021</a:t>
            </a:r>
          </a:p>
        </p:txBody>
      </p:sp>
      <p:pic>
        <p:nvPicPr>
          <p:cNvPr id="4098" name="Picture 2"/>
          <p:cNvPicPr>
            <a:picLocks noChangeAspect="1" noChangeArrowheads="1"/>
          </p:cNvPicPr>
          <p:nvPr/>
        </p:nvPicPr>
        <p:blipFill>
          <a:blip r:embed="rId2" cstate="print"/>
          <a:srcRect/>
          <a:stretch>
            <a:fillRect/>
          </a:stretch>
        </p:blipFill>
        <p:spPr bwMode="auto">
          <a:xfrm>
            <a:off x="4680729" y="3033415"/>
            <a:ext cx="5686425" cy="1714500"/>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4623579" y="5193742"/>
            <a:ext cx="5743575" cy="1847850"/>
          </a:xfrm>
          <a:prstGeom prst="rect">
            <a:avLst/>
          </a:prstGeom>
          <a:noFill/>
          <a:ln w="9525">
            <a:noFill/>
            <a:miter lim="800000"/>
            <a:headEnd/>
            <a:tailEnd/>
          </a:ln>
        </p:spPr>
      </p:pic>
      <p:sp>
        <p:nvSpPr>
          <p:cNvPr id="8" name="Прямоугольник 7">
            <a:extLst>
              <a:ext uri="{FF2B5EF4-FFF2-40B4-BE49-F238E27FC236}">
                <a16:creationId xmlns:a16="http://schemas.microsoft.com/office/drawing/2014/main" id="{2844E88A-05DE-4A9A-AACE-1DC72CF11831}"/>
              </a:ext>
            </a:extLst>
          </p:cNvPr>
          <p:cNvSpPr/>
          <p:nvPr/>
        </p:nvSpPr>
        <p:spPr>
          <a:xfrm>
            <a:off x="2940551" y="740333"/>
            <a:ext cx="9052479" cy="923330"/>
          </a:xfrm>
          <a:prstGeom prst="rect">
            <a:avLst/>
          </a:prstGeom>
          <a:noFill/>
        </p:spPr>
        <p:txBody>
          <a:bodyPr wrap="none" lIns="91440" tIns="45720" rIns="91440" bIns="45720">
            <a:spAutoFit/>
          </a:bodyPr>
          <a:lstStyle/>
          <a:p>
            <a:pPr algn="ctr"/>
            <a:r>
              <a:rPr lang="ru-RU" sz="5400" b="0" cap="none" spc="0" dirty="0">
                <a:ln w="0"/>
                <a:solidFill>
                  <a:schemeClr val="accent1"/>
                </a:solidFill>
                <a:effectLst>
                  <a:outerShdw blurRad="38100" dist="25400" dir="5400000" algn="ctr" rotWithShape="0">
                    <a:srgbClr val="6E747A">
                      <a:alpha val="43000"/>
                    </a:srgbClr>
                  </a:outerShdw>
                </a:effectLst>
              </a:rPr>
              <a:t>Устная часть (изменения)</a:t>
            </a:r>
          </a:p>
        </p:txBody>
      </p:sp>
      <p:sp>
        <p:nvSpPr>
          <p:cNvPr id="5" name="Прямоугольник 4">
            <a:extLst>
              <a:ext uri="{FF2B5EF4-FFF2-40B4-BE49-F238E27FC236}">
                <a16:creationId xmlns:a16="http://schemas.microsoft.com/office/drawing/2014/main" id="{70069D77-CC79-4434-BDAB-91490291D446}"/>
              </a:ext>
            </a:extLst>
          </p:cNvPr>
          <p:cNvSpPr/>
          <p:nvPr/>
        </p:nvSpPr>
        <p:spPr>
          <a:xfrm>
            <a:off x="2214391" y="1697684"/>
            <a:ext cx="9778639" cy="584775"/>
          </a:xfrm>
          <a:prstGeom prst="rect">
            <a:avLst/>
          </a:prstGeom>
          <a:noFill/>
        </p:spPr>
        <p:txBody>
          <a:bodyPr wrap="none" lIns="91440" tIns="45720" rIns="91440" bIns="45720">
            <a:spAutoFit/>
          </a:bodyPr>
          <a:lstStyle/>
          <a:p>
            <a:r>
              <a:rPr lang="ru-RU" sz="3200" b="0" cap="none" spc="0" dirty="0">
                <a:ln w="0"/>
                <a:solidFill>
                  <a:schemeClr val="tx1"/>
                </a:solidFill>
                <a:effectLst>
                  <a:outerShdw blurRad="38100" dist="19050" dir="2700000" algn="tl" rotWithShape="0">
                    <a:schemeClr val="dk1">
                      <a:alpha val="40000"/>
                    </a:schemeClr>
                  </a:outerShdw>
                </a:effectLst>
              </a:rPr>
              <a:t>Тематическое монологическое высказывание</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7491985A-D050-4049-937A-AC103EB0874D}"/>
              </a:ext>
            </a:extLst>
          </p:cNvPr>
          <p:cNvSpPr/>
          <p:nvPr/>
        </p:nvSpPr>
        <p:spPr>
          <a:xfrm>
            <a:off x="4891832" y="429408"/>
            <a:ext cx="6737742"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Задание 1. Чтение текста</a:t>
            </a:r>
          </a:p>
        </p:txBody>
      </p:sp>
      <p:sp>
        <p:nvSpPr>
          <p:cNvPr id="3" name="Прямоугольник 2">
            <a:extLst>
              <a:ext uri="{FF2B5EF4-FFF2-40B4-BE49-F238E27FC236}">
                <a16:creationId xmlns:a16="http://schemas.microsoft.com/office/drawing/2014/main" id="{426D7DA4-C53F-4F6C-A167-884FFE4B9708}"/>
              </a:ext>
            </a:extLst>
          </p:cNvPr>
          <p:cNvSpPr/>
          <p:nvPr/>
        </p:nvSpPr>
        <p:spPr>
          <a:xfrm>
            <a:off x="2729798" y="1137294"/>
            <a:ext cx="9027736" cy="1569660"/>
          </a:xfrm>
          <a:prstGeom prst="rect">
            <a:avLst/>
          </a:prstGeom>
        </p:spPr>
        <p:txBody>
          <a:bodyPr wrap="square">
            <a:spAutoFit/>
          </a:bodyPr>
          <a:lstStyle/>
          <a:p>
            <a:pPr algn="just"/>
            <a:r>
              <a:rPr lang="en-US" sz="2400" dirty="0">
                <a:ln w="0"/>
                <a:effectLst>
                  <a:outerShdw blurRad="38100" dist="19050" dir="2700000" algn="tl" rotWithShape="0">
                    <a:schemeClr val="dk1">
                      <a:alpha val="40000"/>
                    </a:schemeClr>
                  </a:outerShdw>
                </a:effectLst>
              </a:rPr>
              <a:t>Task 1. You are going to read the text aloud. You have 1.5 minutes to read the text silently, and then be ready to read it aloud. Remember that you will not have more than 2 minutes for reading aloud </a:t>
            </a:r>
            <a:endParaRPr lang="ru-RU" sz="2400" dirty="0">
              <a:ln w="0"/>
              <a:effectLst>
                <a:outerShdw blurRad="38100" dist="19050" dir="2700000" algn="tl" rotWithShape="0">
                  <a:schemeClr val="dk1">
                    <a:alpha val="40000"/>
                  </a:schemeClr>
                </a:outerShdw>
              </a:effectLst>
            </a:endParaRPr>
          </a:p>
        </p:txBody>
      </p:sp>
      <p:sp>
        <p:nvSpPr>
          <p:cNvPr id="4" name="Прямоугольник 3">
            <a:extLst>
              <a:ext uri="{FF2B5EF4-FFF2-40B4-BE49-F238E27FC236}">
                <a16:creationId xmlns:a16="http://schemas.microsoft.com/office/drawing/2014/main" id="{71B8AA39-4005-438E-9BB4-EAB30D6CFF4A}"/>
              </a:ext>
            </a:extLst>
          </p:cNvPr>
          <p:cNvSpPr/>
          <p:nvPr/>
        </p:nvSpPr>
        <p:spPr>
          <a:xfrm>
            <a:off x="597512" y="2812219"/>
            <a:ext cx="10888472" cy="2677656"/>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marL="457200" indent="-457200">
              <a:buFont typeface="Wingdings" panose="05000000000000000000" pitchFamily="2" charset="2"/>
              <a:buChar char="§"/>
            </a:pPr>
            <a:r>
              <a:rPr lang="ru-RU" sz="2800" dirty="0">
                <a:ln w="0"/>
                <a:effectLst>
                  <a:outerShdw blurRad="38100" dist="19050" dir="2700000" algn="tl" rotWithShape="0">
                    <a:schemeClr val="dk1">
                      <a:alpha val="40000"/>
                    </a:schemeClr>
                  </a:outerShdw>
                </a:effectLst>
              </a:rPr>
              <a:t>текст научно-популярного характера</a:t>
            </a:r>
          </a:p>
          <a:p>
            <a:pPr marL="457200" indent="-457200">
              <a:buFont typeface="Wingdings" panose="05000000000000000000" pitchFamily="2" charset="2"/>
              <a:buChar char="§"/>
            </a:pPr>
            <a:r>
              <a:rPr lang="ru-RU" sz="2800" dirty="0">
                <a:ln w="0"/>
                <a:effectLst>
                  <a:outerShdw blurRad="38100" dist="19050" dir="2700000" algn="tl" rotWithShape="0">
                    <a:schemeClr val="dk1">
                      <a:alpha val="40000"/>
                    </a:schemeClr>
                  </a:outerShdw>
                </a:effectLst>
              </a:rPr>
              <a:t>соответствует интересам учащихся 14-15 лет, имеет образовательную ценность</a:t>
            </a:r>
          </a:p>
          <a:p>
            <a:pPr marL="457200" indent="-457200">
              <a:buFont typeface="Wingdings" panose="05000000000000000000" pitchFamily="2" charset="2"/>
              <a:buChar char="§"/>
            </a:pPr>
            <a:r>
              <a:rPr lang="ru-RU" sz="2800" dirty="0">
                <a:ln w="0"/>
                <a:effectLst>
                  <a:outerShdw blurRad="38100" dist="19050" dir="2700000" algn="tl" rotWithShape="0">
                    <a:schemeClr val="dk1">
                      <a:alpha val="40000"/>
                    </a:schemeClr>
                  </a:outerShdw>
                </a:effectLst>
              </a:rPr>
              <a:t>языковой уровень - А2 (</a:t>
            </a:r>
            <a:r>
              <a:rPr lang="ru-RU" sz="2800" dirty="0" err="1">
                <a:ln w="0"/>
                <a:effectLst>
                  <a:outerShdw blurRad="38100" dist="19050" dir="2700000" algn="tl" rotWithShape="0">
                    <a:schemeClr val="dk1">
                      <a:alpha val="40000"/>
                    </a:schemeClr>
                  </a:outerShdw>
                </a:effectLst>
              </a:rPr>
              <a:t>допороговый</a:t>
            </a:r>
            <a:r>
              <a:rPr lang="ru-RU" sz="2800" dirty="0">
                <a:ln w="0"/>
                <a:effectLst>
                  <a:outerShdw blurRad="38100" dist="19050" dir="2700000" algn="tl" rotWithShape="0">
                    <a:schemeClr val="dk1">
                      <a:alpha val="40000"/>
                    </a:schemeClr>
                  </a:outerShdw>
                </a:effectLst>
              </a:rPr>
              <a:t> уровень)</a:t>
            </a:r>
          </a:p>
          <a:p>
            <a:pPr marL="457200" indent="-457200">
              <a:buFont typeface="Wingdings" panose="05000000000000000000" pitchFamily="2" charset="2"/>
              <a:buChar char="§"/>
            </a:pPr>
            <a:r>
              <a:rPr lang="ru-RU" sz="2800" dirty="0">
                <a:ln w="0"/>
                <a:effectLst>
                  <a:outerShdw blurRad="38100" dist="19050" dir="2700000" algn="tl" rotWithShape="0">
                    <a:schemeClr val="dk1">
                      <a:alpha val="40000"/>
                    </a:schemeClr>
                  </a:outerShdw>
                </a:effectLst>
              </a:rPr>
              <a:t>числительное + дата</a:t>
            </a:r>
          </a:p>
          <a:p>
            <a:pPr marL="457200" indent="-457200">
              <a:buFont typeface="Wingdings" panose="05000000000000000000" pitchFamily="2" charset="2"/>
              <a:buChar char="§"/>
            </a:pPr>
            <a:r>
              <a:rPr lang="ru-RU" sz="2800" dirty="0">
                <a:ln w="0"/>
                <a:effectLst>
                  <a:outerShdw blurRad="38100" dist="19050" dir="2700000" algn="tl" rotWithShape="0">
                    <a:schemeClr val="dk1">
                      <a:alpha val="40000"/>
                    </a:schemeClr>
                  </a:outerShdw>
                </a:effectLst>
              </a:rPr>
              <a:t>аналитическая шкала оценивания (0-1-2) </a:t>
            </a:r>
          </a:p>
        </p:txBody>
      </p:sp>
    </p:spTree>
    <p:extLst>
      <p:ext uri="{BB962C8B-B14F-4D97-AF65-F5344CB8AC3E}">
        <p14:creationId xmlns:p14="http://schemas.microsoft.com/office/powerpoint/2010/main" val="3751278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79695F7-E97F-4FEF-870C-72D69763DCD0}"/>
              </a:ext>
            </a:extLst>
          </p:cNvPr>
          <p:cNvSpPr/>
          <p:nvPr/>
        </p:nvSpPr>
        <p:spPr>
          <a:xfrm>
            <a:off x="2173328" y="1165613"/>
            <a:ext cx="9112576" cy="5262979"/>
          </a:xfrm>
          <a:prstGeom prst="rect">
            <a:avLst/>
          </a:prstGeom>
        </p:spPr>
        <p:txBody>
          <a:bodyPr wrap="square">
            <a:spAutoFit/>
          </a:bodyPr>
          <a:lstStyle/>
          <a:p>
            <a:r>
              <a:rPr lang="ru-RU" sz="2400" b="1" dirty="0"/>
              <a:t>Обучающийся должен продемонстрировать владение:</a:t>
            </a:r>
          </a:p>
          <a:p>
            <a:pPr marL="342900" indent="-342900">
              <a:buFont typeface="Wingdings" panose="05000000000000000000" pitchFamily="2" charset="2"/>
              <a:buChar char="§"/>
            </a:pPr>
            <a:r>
              <a:rPr lang="ru-RU" sz="2400" dirty="0"/>
              <a:t>правилами чтения и исключениями из правил, позволяющими произносить слова без грубых ошибок, искажающих смысл слова и приводящих к сбою коммуникации (</a:t>
            </a:r>
            <a:r>
              <a:rPr lang="ru-RU" sz="2400" dirty="0" err="1"/>
              <a:t>fit-feet</a:t>
            </a:r>
            <a:r>
              <a:rPr lang="ru-RU" sz="2400" dirty="0"/>
              <a:t>, </a:t>
            </a:r>
            <a:r>
              <a:rPr lang="ru-RU" sz="2400" dirty="0" err="1"/>
              <a:t>walk-work</a:t>
            </a:r>
            <a:r>
              <a:rPr lang="ru-RU" sz="2400" dirty="0"/>
              <a:t>);</a:t>
            </a:r>
          </a:p>
          <a:p>
            <a:pPr marL="342900" indent="-342900">
              <a:buFont typeface="Wingdings" panose="05000000000000000000" pitchFamily="2" charset="2"/>
              <a:buChar char="§"/>
            </a:pPr>
            <a:r>
              <a:rPr lang="ru-RU" sz="2400" dirty="0"/>
              <a:t>навыками дифференцировать и правильно произносить межзубные  [ ð ]/[ θ ] и фрикативные согласные [z]/[s] (</a:t>
            </a:r>
            <a:r>
              <a:rPr lang="ru-RU" sz="2400" dirty="0" err="1"/>
              <a:t>think</a:t>
            </a:r>
            <a:r>
              <a:rPr lang="ru-RU" sz="2400" dirty="0"/>
              <a:t> – </a:t>
            </a:r>
            <a:r>
              <a:rPr lang="ru-RU" sz="2400" dirty="0" err="1"/>
              <a:t>sink</a:t>
            </a:r>
            <a:r>
              <a:rPr lang="ru-RU" sz="2400" dirty="0"/>
              <a:t>);</a:t>
            </a:r>
          </a:p>
          <a:p>
            <a:pPr marL="342900" indent="-342900">
              <a:buFont typeface="Wingdings" panose="05000000000000000000" pitchFamily="2" charset="2"/>
              <a:buChar char="§"/>
            </a:pPr>
            <a:r>
              <a:rPr lang="ru-RU" sz="2400" dirty="0"/>
              <a:t>навыками дифференцировать и правильно произносить губно-губной [w] и губно-зубной [v] согласные;</a:t>
            </a:r>
          </a:p>
          <a:p>
            <a:pPr marL="342900" indent="-342900">
              <a:buFont typeface="Wingdings" panose="05000000000000000000" pitchFamily="2" charset="2"/>
              <a:buChar char="§"/>
            </a:pPr>
            <a:r>
              <a:rPr lang="ru-RU" sz="2400" dirty="0"/>
              <a:t>«связующим r» (</a:t>
            </a:r>
            <a:r>
              <a:rPr lang="ru-RU" sz="2400" dirty="0" err="1"/>
              <a:t>linking</a:t>
            </a:r>
            <a:r>
              <a:rPr lang="ru-RU" sz="2400" dirty="0"/>
              <a:t> r), т.е. озвучивать конечную r/</a:t>
            </a:r>
            <a:r>
              <a:rPr lang="ru-RU" sz="2400" dirty="0" err="1"/>
              <a:t>re</a:t>
            </a:r>
            <a:r>
              <a:rPr lang="ru-RU" sz="2400" dirty="0"/>
              <a:t> в позиции перед гласной, если с гласной начинается следующее слово (например, </a:t>
            </a:r>
            <a:r>
              <a:rPr lang="ru-RU" sz="2400" dirty="0" err="1"/>
              <a:t>where</a:t>
            </a:r>
            <a:r>
              <a:rPr lang="ru-RU" sz="2400" dirty="0"/>
              <a:t> </a:t>
            </a:r>
            <a:r>
              <a:rPr lang="ru-RU" sz="2400" dirty="0" err="1"/>
              <a:t>is</a:t>
            </a:r>
            <a:r>
              <a:rPr lang="ru-RU" sz="2400" dirty="0"/>
              <a:t>…, </a:t>
            </a:r>
            <a:r>
              <a:rPr lang="ru-RU" sz="2400" dirty="0" err="1"/>
              <a:t>there</a:t>
            </a:r>
            <a:r>
              <a:rPr lang="ru-RU" sz="2400" dirty="0"/>
              <a:t> </a:t>
            </a:r>
            <a:r>
              <a:rPr lang="ru-RU" sz="2400" dirty="0" err="1"/>
              <a:t>are</a:t>
            </a:r>
            <a:r>
              <a:rPr lang="ru-RU" sz="2400" dirty="0"/>
              <a:t> … ) </a:t>
            </a:r>
          </a:p>
        </p:txBody>
      </p:sp>
      <p:sp>
        <p:nvSpPr>
          <p:cNvPr id="3" name="Прямоугольник 2">
            <a:extLst>
              <a:ext uri="{FF2B5EF4-FFF2-40B4-BE49-F238E27FC236}">
                <a16:creationId xmlns:a16="http://schemas.microsoft.com/office/drawing/2014/main" id="{5DB7132A-271F-460F-A5C5-AE2E766A0B04}"/>
              </a:ext>
            </a:extLst>
          </p:cNvPr>
          <p:cNvSpPr/>
          <p:nvPr/>
        </p:nvSpPr>
        <p:spPr>
          <a:xfrm>
            <a:off x="4891832" y="429408"/>
            <a:ext cx="6737742"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Задание 1. Чтение текста</a:t>
            </a:r>
          </a:p>
        </p:txBody>
      </p:sp>
    </p:spTree>
    <p:extLst>
      <p:ext uri="{BB962C8B-B14F-4D97-AF65-F5344CB8AC3E}">
        <p14:creationId xmlns:p14="http://schemas.microsoft.com/office/powerpoint/2010/main" val="42568900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1788CD79-E606-4C95-9A28-FBFAABD9B6DB}"/>
              </a:ext>
            </a:extLst>
          </p:cNvPr>
          <p:cNvSpPr/>
          <p:nvPr/>
        </p:nvSpPr>
        <p:spPr>
          <a:xfrm>
            <a:off x="1184859" y="2218166"/>
            <a:ext cx="9084297" cy="4401205"/>
          </a:xfrm>
          <a:prstGeom prst="rect">
            <a:avLst/>
          </a:prstGeom>
        </p:spPr>
        <p:txBody>
          <a:bodyPr wrap="square">
            <a:spAutoFit/>
          </a:bodyPr>
          <a:lstStyle/>
          <a:p>
            <a:pPr marL="457200" indent="-457200">
              <a:buFont typeface="Wingdings" panose="05000000000000000000" pitchFamily="2" charset="2"/>
              <a:buChar char="Ø"/>
            </a:pPr>
            <a:r>
              <a:rPr lang="en-US" sz="2800" dirty="0"/>
              <a:t>re</a:t>
            </a:r>
            <a:r>
              <a:rPr lang="en-US" sz="2800" dirty="0">
                <a:solidFill>
                  <a:srgbClr val="FF0000"/>
                </a:solidFill>
              </a:rPr>
              <a:t>c</a:t>
            </a:r>
            <a:r>
              <a:rPr lang="en-US" sz="2800" dirty="0"/>
              <a:t>ycling, </a:t>
            </a:r>
            <a:r>
              <a:rPr lang="en-US" sz="2800" dirty="0" err="1">
                <a:solidFill>
                  <a:srgbClr val="FF0000"/>
                </a:solidFill>
              </a:rPr>
              <a:t>c</a:t>
            </a:r>
            <a:r>
              <a:rPr lang="en-US" sz="2800" dirty="0" err="1"/>
              <a:t>entre</a:t>
            </a:r>
            <a:r>
              <a:rPr lang="en-US" sz="2800" dirty="0"/>
              <a:t>, pro</a:t>
            </a:r>
            <a:r>
              <a:rPr lang="en-US" sz="2800" dirty="0">
                <a:solidFill>
                  <a:srgbClr val="FF0000"/>
                </a:solidFill>
              </a:rPr>
              <a:t>c</a:t>
            </a:r>
            <a:r>
              <a:rPr lang="en-US" sz="2800" dirty="0"/>
              <a:t>ess, re</a:t>
            </a:r>
            <a:r>
              <a:rPr lang="en-US" sz="2800" dirty="0">
                <a:solidFill>
                  <a:srgbClr val="FF0000"/>
                </a:solidFill>
              </a:rPr>
              <a:t>c</a:t>
            </a:r>
            <a:r>
              <a:rPr lang="en-US" sz="2800" dirty="0"/>
              <a:t>eive</a:t>
            </a:r>
            <a:endParaRPr lang="ru-RU" sz="2800" dirty="0"/>
          </a:p>
          <a:p>
            <a:pPr marL="457200" indent="-457200">
              <a:buFont typeface="Wingdings" panose="05000000000000000000" pitchFamily="2" charset="2"/>
              <a:buChar char="Ø"/>
            </a:pPr>
            <a:r>
              <a:rPr lang="en-US" sz="2800" dirty="0"/>
              <a:t>ele</a:t>
            </a:r>
            <a:r>
              <a:rPr lang="en-US" sz="2800" dirty="0">
                <a:solidFill>
                  <a:srgbClr val="FF0000"/>
                </a:solidFill>
              </a:rPr>
              <a:t>c</a:t>
            </a:r>
            <a:r>
              <a:rPr lang="en-US" sz="2800" dirty="0"/>
              <a:t>tricity, </a:t>
            </a:r>
            <a:r>
              <a:rPr lang="en-US" sz="2800" dirty="0">
                <a:solidFill>
                  <a:srgbClr val="FF0000"/>
                </a:solidFill>
              </a:rPr>
              <a:t>c</a:t>
            </a:r>
            <a:r>
              <a:rPr lang="en-US" sz="2800" dirty="0"/>
              <a:t>ommunicate, ele</a:t>
            </a:r>
            <a:r>
              <a:rPr lang="en-US" sz="2800" dirty="0">
                <a:solidFill>
                  <a:srgbClr val="FF0000"/>
                </a:solidFill>
              </a:rPr>
              <a:t>c</a:t>
            </a:r>
            <a:r>
              <a:rPr lang="en-US" sz="2800" dirty="0"/>
              <a:t>troni</a:t>
            </a:r>
            <a:r>
              <a:rPr lang="en-US" sz="2800" dirty="0">
                <a:solidFill>
                  <a:srgbClr val="FF0000"/>
                </a:solidFill>
              </a:rPr>
              <a:t>c</a:t>
            </a:r>
            <a:r>
              <a:rPr lang="en-US" sz="2800" dirty="0"/>
              <a:t>, </a:t>
            </a:r>
            <a:r>
              <a:rPr lang="en-US" sz="2800" dirty="0">
                <a:solidFill>
                  <a:srgbClr val="FF0000"/>
                </a:solidFill>
              </a:rPr>
              <a:t>c</a:t>
            </a:r>
            <a:r>
              <a:rPr lang="en-US" sz="2800" dirty="0"/>
              <a:t>arefully </a:t>
            </a:r>
            <a:endParaRPr lang="ru-RU" sz="2800" dirty="0"/>
          </a:p>
          <a:p>
            <a:pPr marL="457200" indent="-457200">
              <a:buFont typeface="Wingdings" panose="05000000000000000000" pitchFamily="2" charset="2"/>
              <a:buChar char="Ø"/>
            </a:pPr>
            <a:r>
              <a:rPr lang="en-US" sz="2800" dirty="0">
                <a:solidFill>
                  <a:srgbClr val="FF0000"/>
                </a:solidFill>
              </a:rPr>
              <a:t>scie</a:t>
            </a:r>
            <a:r>
              <a:rPr lang="en-US" sz="2800" dirty="0"/>
              <a:t>ntist, </a:t>
            </a:r>
            <a:r>
              <a:rPr lang="en-US" sz="2800" dirty="0">
                <a:solidFill>
                  <a:srgbClr val="FF0000"/>
                </a:solidFill>
              </a:rPr>
              <a:t>scie</a:t>
            </a:r>
            <a:r>
              <a:rPr lang="en-US" sz="2800" dirty="0"/>
              <a:t>nce, </a:t>
            </a:r>
            <a:r>
              <a:rPr lang="en-US" sz="2800" dirty="0">
                <a:solidFill>
                  <a:srgbClr val="FF0000"/>
                </a:solidFill>
              </a:rPr>
              <a:t>scie</a:t>
            </a:r>
            <a:r>
              <a:rPr lang="en-US" sz="2800" dirty="0"/>
              <a:t>nce fiction</a:t>
            </a:r>
            <a:endParaRPr lang="ru-RU" sz="2800" dirty="0"/>
          </a:p>
          <a:p>
            <a:pPr marL="457200" indent="-457200">
              <a:buFont typeface="Wingdings" panose="05000000000000000000" pitchFamily="2" charset="2"/>
              <a:buChar char="Ø"/>
            </a:pPr>
            <a:r>
              <a:rPr lang="en-US" sz="2800" dirty="0">
                <a:solidFill>
                  <a:srgbClr val="FF0000"/>
                </a:solidFill>
              </a:rPr>
              <a:t>ch</a:t>
            </a:r>
            <a:r>
              <a:rPr lang="en-US" sz="2800" dirty="0"/>
              <a:t>ange, </a:t>
            </a:r>
            <a:r>
              <a:rPr lang="en-US" sz="2800" dirty="0">
                <a:solidFill>
                  <a:srgbClr val="FF0000"/>
                </a:solidFill>
              </a:rPr>
              <a:t>ch</a:t>
            </a:r>
            <a:r>
              <a:rPr lang="en-US" sz="2800" dirty="0"/>
              <a:t>ance, </a:t>
            </a:r>
            <a:r>
              <a:rPr lang="en-US" sz="2800" dirty="0">
                <a:solidFill>
                  <a:srgbClr val="FF0000"/>
                </a:solidFill>
              </a:rPr>
              <a:t>ch</a:t>
            </a:r>
            <a:r>
              <a:rPr lang="en-US" sz="2800" dirty="0"/>
              <a:t>oice</a:t>
            </a:r>
            <a:endParaRPr lang="ru-RU" sz="2800" dirty="0"/>
          </a:p>
          <a:p>
            <a:pPr marL="457200" indent="-457200">
              <a:buFont typeface="Wingdings" panose="05000000000000000000" pitchFamily="2" charset="2"/>
              <a:buChar char="Ø"/>
            </a:pPr>
            <a:r>
              <a:rPr lang="en-US" sz="2800" dirty="0"/>
              <a:t>te</a:t>
            </a:r>
            <a:r>
              <a:rPr lang="en-US" sz="2800" dirty="0">
                <a:solidFill>
                  <a:srgbClr val="FF0000"/>
                </a:solidFill>
              </a:rPr>
              <a:t>ch</a:t>
            </a:r>
            <a:r>
              <a:rPr lang="en-US" sz="2800" dirty="0"/>
              <a:t>nology, te</a:t>
            </a:r>
            <a:r>
              <a:rPr lang="en-US" sz="2800" dirty="0">
                <a:solidFill>
                  <a:srgbClr val="FF0000"/>
                </a:solidFill>
              </a:rPr>
              <a:t>ch</a:t>
            </a:r>
            <a:r>
              <a:rPr lang="en-US" sz="2800" dirty="0"/>
              <a:t>nical, me</a:t>
            </a:r>
            <a:r>
              <a:rPr lang="en-US" sz="2800" dirty="0">
                <a:solidFill>
                  <a:srgbClr val="FF0000"/>
                </a:solidFill>
              </a:rPr>
              <a:t>ch</a:t>
            </a:r>
            <a:r>
              <a:rPr lang="en-US" sz="2800" dirty="0"/>
              <a:t>anical</a:t>
            </a:r>
            <a:endParaRPr lang="ru-RU" sz="2800" dirty="0"/>
          </a:p>
          <a:p>
            <a:pPr marL="457200" indent="-457200">
              <a:buFont typeface="Wingdings" panose="05000000000000000000" pitchFamily="2" charset="2"/>
              <a:buChar char="Ø"/>
            </a:pPr>
            <a:r>
              <a:rPr lang="en-US" sz="2800" dirty="0">
                <a:solidFill>
                  <a:srgbClr val="FF0000"/>
                </a:solidFill>
              </a:rPr>
              <a:t>ph</a:t>
            </a:r>
            <a:r>
              <a:rPr lang="en-US" sz="2800" dirty="0"/>
              <a:t>oto, </a:t>
            </a:r>
            <a:r>
              <a:rPr lang="en-US" sz="2800" dirty="0">
                <a:solidFill>
                  <a:srgbClr val="FF0000"/>
                </a:solidFill>
              </a:rPr>
              <a:t>ph</a:t>
            </a:r>
            <a:r>
              <a:rPr lang="en-US" sz="2800" dirty="0"/>
              <a:t>one, </a:t>
            </a:r>
            <a:r>
              <a:rPr lang="en-US" sz="2800" dirty="0">
                <a:solidFill>
                  <a:srgbClr val="FF0000"/>
                </a:solidFill>
              </a:rPr>
              <a:t>ph</a:t>
            </a:r>
            <a:r>
              <a:rPr lang="en-US" sz="2800" dirty="0"/>
              <a:t>ysical, atmos</a:t>
            </a:r>
            <a:r>
              <a:rPr lang="en-US" sz="2800" dirty="0">
                <a:solidFill>
                  <a:srgbClr val="FF0000"/>
                </a:solidFill>
              </a:rPr>
              <a:t>ph</a:t>
            </a:r>
            <a:r>
              <a:rPr lang="en-US" sz="2800" dirty="0"/>
              <a:t>ere, geogra</a:t>
            </a:r>
            <a:r>
              <a:rPr lang="en-US" sz="2800" dirty="0">
                <a:solidFill>
                  <a:srgbClr val="FF0000"/>
                </a:solidFill>
              </a:rPr>
              <a:t>ph</a:t>
            </a:r>
            <a:r>
              <a:rPr lang="en-US" sz="2800" dirty="0"/>
              <a:t>y </a:t>
            </a:r>
            <a:endParaRPr lang="ru-RU" sz="2800" dirty="0"/>
          </a:p>
          <a:p>
            <a:pPr marL="457200" indent="-457200">
              <a:buFont typeface="Wingdings" panose="05000000000000000000" pitchFamily="2" charset="2"/>
              <a:buChar char="Ø"/>
            </a:pPr>
            <a:r>
              <a:rPr lang="en-US" sz="2800" dirty="0"/>
              <a:t>s</a:t>
            </a:r>
            <a:r>
              <a:rPr lang="en-US" sz="2800" dirty="0">
                <a:solidFill>
                  <a:srgbClr val="FF0000"/>
                </a:solidFill>
              </a:rPr>
              <a:t>ight</a:t>
            </a:r>
            <a:r>
              <a:rPr lang="en-US" sz="2800" dirty="0"/>
              <a:t>, l</a:t>
            </a:r>
            <a:r>
              <a:rPr lang="en-US" sz="2800" dirty="0">
                <a:solidFill>
                  <a:srgbClr val="FF0000"/>
                </a:solidFill>
              </a:rPr>
              <a:t>ight</a:t>
            </a:r>
            <a:r>
              <a:rPr lang="en-US" sz="2800" dirty="0"/>
              <a:t>, fl</a:t>
            </a:r>
            <a:r>
              <a:rPr lang="en-US" sz="2800" dirty="0">
                <a:solidFill>
                  <a:srgbClr val="FF0000"/>
                </a:solidFill>
              </a:rPr>
              <a:t>ight</a:t>
            </a:r>
            <a:r>
              <a:rPr lang="en-US" sz="2800" dirty="0"/>
              <a:t>, n</a:t>
            </a:r>
            <a:r>
              <a:rPr lang="en-US" sz="2800" dirty="0">
                <a:solidFill>
                  <a:srgbClr val="FF0000"/>
                </a:solidFill>
              </a:rPr>
              <a:t>ight</a:t>
            </a:r>
            <a:endParaRPr lang="ru-RU" sz="2800" dirty="0">
              <a:solidFill>
                <a:srgbClr val="FF0000"/>
              </a:solidFill>
            </a:endParaRPr>
          </a:p>
          <a:p>
            <a:pPr marL="457200" indent="-457200">
              <a:buFont typeface="Wingdings" panose="05000000000000000000" pitchFamily="2" charset="2"/>
              <a:buChar char="Ø"/>
            </a:pPr>
            <a:r>
              <a:rPr lang="en-US" sz="2800" dirty="0"/>
              <a:t>c</a:t>
            </a:r>
            <a:r>
              <a:rPr lang="en-US" sz="2800" dirty="0">
                <a:solidFill>
                  <a:srgbClr val="FF0000"/>
                </a:solidFill>
              </a:rPr>
              <a:t>aught</a:t>
            </a:r>
            <a:r>
              <a:rPr lang="en-US" sz="2800" dirty="0"/>
              <a:t>, t</a:t>
            </a:r>
            <a:r>
              <a:rPr lang="en-US" sz="2800" dirty="0">
                <a:solidFill>
                  <a:srgbClr val="FF0000"/>
                </a:solidFill>
              </a:rPr>
              <a:t>aught</a:t>
            </a:r>
            <a:r>
              <a:rPr lang="en-US" sz="2800" dirty="0"/>
              <a:t>, th</a:t>
            </a:r>
            <a:r>
              <a:rPr lang="en-US" sz="2800" dirty="0">
                <a:solidFill>
                  <a:srgbClr val="FF0000"/>
                </a:solidFill>
              </a:rPr>
              <a:t>ought</a:t>
            </a:r>
            <a:endParaRPr lang="ru-RU" sz="2800" dirty="0">
              <a:solidFill>
                <a:srgbClr val="FF0000"/>
              </a:solidFill>
            </a:endParaRPr>
          </a:p>
          <a:p>
            <a:pPr marL="457200" indent="-457200">
              <a:buFont typeface="Wingdings" panose="05000000000000000000" pitchFamily="2" charset="2"/>
              <a:buChar char="Ø"/>
            </a:pPr>
            <a:r>
              <a:rPr lang="en-US" sz="2800" dirty="0"/>
              <a:t>en</a:t>
            </a:r>
            <a:r>
              <a:rPr lang="en-US" sz="2800" dirty="0">
                <a:solidFill>
                  <a:srgbClr val="FF0000"/>
                </a:solidFill>
              </a:rPr>
              <a:t>ough</a:t>
            </a:r>
            <a:r>
              <a:rPr lang="en-US" sz="2800" dirty="0"/>
              <a:t>, l</a:t>
            </a:r>
            <a:r>
              <a:rPr lang="en-US" sz="2800" dirty="0">
                <a:solidFill>
                  <a:srgbClr val="FF0000"/>
                </a:solidFill>
              </a:rPr>
              <a:t>augh</a:t>
            </a:r>
            <a:endParaRPr lang="ru-RU" sz="2800" dirty="0">
              <a:solidFill>
                <a:srgbClr val="FF0000"/>
              </a:solidFill>
            </a:endParaRPr>
          </a:p>
          <a:p>
            <a:pPr marL="457200" indent="-457200">
              <a:buFont typeface="Wingdings" panose="05000000000000000000" pitchFamily="2" charset="2"/>
              <a:buChar char="Ø"/>
            </a:pPr>
            <a:r>
              <a:rPr lang="en-US" sz="2800" dirty="0"/>
              <a:t>fut</a:t>
            </a:r>
            <a:r>
              <a:rPr lang="en-US" sz="2800" dirty="0">
                <a:solidFill>
                  <a:srgbClr val="FF0000"/>
                </a:solidFill>
              </a:rPr>
              <a:t>ure</a:t>
            </a:r>
            <a:r>
              <a:rPr lang="en-US" sz="2800" dirty="0"/>
              <a:t>, temperat</a:t>
            </a:r>
            <a:r>
              <a:rPr lang="en-US" sz="2800" dirty="0">
                <a:solidFill>
                  <a:srgbClr val="FF0000"/>
                </a:solidFill>
              </a:rPr>
              <a:t>ure</a:t>
            </a:r>
            <a:r>
              <a:rPr lang="en-US" sz="2800" dirty="0"/>
              <a:t>, press</a:t>
            </a:r>
            <a:r>
              <a:rPr lang="en-US" sz="2800" dirty="0">
                <a:solidFill>
                  <a:srgbClr val="FF0000"/>
                </a:solidFill>
              </a:rPr>
              <a:t>ure</a:t>
            </a:r>
            <a:r>
              <a:rPr lang="en-US" sz="2800" dirty="0"/>
              <a:t>, struct</a:t>
            </a:r>
            <a:r>
              <a:rPr lang="en-US" sz="2800" dirty="0">
                <a:solidFill>
                  <a:srgbClr val="FF0000"/>
                </a:solidFill>
              </a:rPr>
              <a:t>ure</a:t>
            </a:r>
            <a:r>
              <a:rPr lang="en-US" sz="2800" dirty="0"/>
              <a:t>, cult</a:t>
            </a:r>
            <a:r>
              <a:rPr lang="en-US" sz="2800" dirty="0">
                <a:solidFill>
                  <a:srgbClr val="FF0000"/>
                </a:solidFill>
              </a:rPr>
              <a:t>ure</a:t>
            </a:r>
            <a:r>
              <a:rPr lang="en-US" sz="2800" dirty="0"/>
              <a:t> </a:t>
            </a:r>
            <a:endParaRPr lang="ru-RU" sz="2800" dirty="0"/>
          </a:p>
        </p:txBody>
      </p:sp>
      <p:sp>
        <p:nvSpPr>
          <p:cNvPr id="3" name="Прямоугольник 2">
            <a:extLst>
              <a:ext uri="{FF2B5EF4-FFF2-40B4-BE49-F238E27FC236}">
                <a16:creationId xmlns:a16="http://schemas.microsoft.com/office/drawing/2014/main" id="{83702037-A0BC-4FD2-B7E6-6568775201E6}"/>
              </a:ext>
            </a:extLst>
          </p:cNvPr>
          <p:cNvSpPr/>
          <p:nvPr/>
        </p:nvSpPr>
        <p:spPr>
          <a:xfrm>
            <a:off x="2741526" y="957086"/>
            <a:ext cx="9209572"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Частотные слова в текстах задания</a:t>
            </a:r>
          </a:p>
        </p:txBody>
      </p:sp>
    </p:spTree>
    <p:extLst>
      <p:ext uri="{BB962C8B-B14F-4D97-AF65-F5344CB8AC3E}">
        <p14:creationId xmlns:p14="http://schemas.microsoft.com/office/powerpoint/2010/main" val="40133902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C12E1319-9E36-44E7-B97C-E475DA9400E6}"/>
              </a:ext>
            </a:extLst>
          </p:cNvPr>
          <p:cNvSpPr/>
          <p:nvPr/>
        </p:nvSpPr>
        <p:spPr>
          <a:xfrm>
            <a:off x="708901" y="2953483"/>
            <a:ext cx="9676070" cy="2554545"/>
          </a:xfrm>
          <a:prstGeom prst="rect">
            <a:avLst/>
          </a:prstGeom>
        </p:spPr>
        <p:txBody>
          <a:bodyPr wrap="square">
            <a:spAutoFit/>
          </a:bodyPr>
          <a:lstStyle/>
          <a:p>
            <a:r>
              <a:rPr lang="en-US" sz="3200" dirty="0"/>
              <a:t>1900 – nineteen hundred</a:t>
            </a:r>
            <a:endParaRPr lang="ru-RU" sz="3200" dirty="0"/>
          </a:p>
          <a:p>
            <a:r>
              <a:rPr lang="en-US" sz="3200" dirty="0"/>
              <a:t>2000 – two thousand</a:t>
            </a:r>
            <a:endParaRPr lang="ru-RU" sz="3200" dirty="0"/>
          </a:p>
          <a:p>
            <a:r>
              <a:rPr lang="en-US" sz="3200" dirty="0"/>
              <a:t>2001 – two thousand (and) one</a:t>
            </a:r>
          </a:p>
          <a:p>
            <a:r>
              <a:rPr lang="en-US" sz="3200" dirty="0"/>
              <a:t>2007 – two thousand (and) seven</a:t>
            </a:r>
          </a:p>
          <a:p>
            <a:r>
              <a:rPr lang="en-US" sz="3200" dirty="0"/>
              <a:t>2010 – twenty thousand (and) ten/twenty ten </a:t>
            </a:r>
            <a:endParaRPr lang="ru-RU" sz="3200" dirty="0"/>
          </a:p>
        </p:txBody>
      </p:sp>
      <p:sp>
        <p:nvSpPr>
          <p:cNvPr id="3" name="Прямоугольник 2">
            <a:extLst>
              <a:ext uri="{FF2B5EF4-FFF2-40B4-BE49-F238E27FC236}">
                <a16:creationId xmlns:a16="http://schemas.microsoft.com/office/drawing/2014/main" id="{72CFD1F3-8DBD-4CD0-9BE9-CF156BBC5150}"/>
              </a:ext>
            </a:extLst>
          </p:cNvPr>
          <p:cNvSpPr/>
          <p:nvPr/>
        </p:nvSpPr>
        <p:spPr>
          <a:xfrm>
            <a:off x="2638889" y="1087715"/>
            <a:ext cx="9209572"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Частотные слова в текстах задания</a:t>
            </a:r>
          </a:p>
        </p:txBody>
      </p:sp>
    </p:spTree>
    <p:extLst>
      <p:ext uri="{BB962C8B-B14F-4D97-AF65-F5344CB8AC3E}">
        <p14:creationId xmlns:p14="http://schemas.microsoft.com/office/powerpoint/2010/main" val="1069470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id="{72CFD1F3-8DBD-4CD0-9BE9-CF156BBC5150}"/>
              </a:ext>
            </a:extLst>
          </p:cNvPr>
          <p:cNvSpPr/>
          <p:nvPr/>
        </p:nvSpPr>
        <p:spPr>
          <a:xfrm>
            <a:off x="2638889" y="1087715"/>
            <a:ext cx="9209572"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Частотные слова в текстах задания</a:t>
            </a:r>
          </a:p>
        </p:txBody>
      </p:sp>
      <p:sp>
        <p:nvSpPr>
          <p:cNvPr id="4" name="Прямоугольник 3">
            <a:extLst>
              <a:ext uri="{FF2B5EF4-FFF2-40B4-BE49-F238E27FC236}">
                <a16:creationId xmlns:a16="http://schemas.microsoft.com/office/drawing/2014/main" id="{D63855F3-3273-4D30-A90A-E85F8397456A}"/>
              </a:ext>
            </a:extLst>
          </p:cNvPr>
          <p:cNvSpPr/>
          <p:nvPr/>
        </p:nvSpPr>
        <p:spPr>
          <a:xfrm>
            <a:off x="818752" y="2363397"/>
            <a:ext cx="9037163" cy="3539430"/>
          </a:xfrm>
          <a:prstGeom prst="rect">
            <a:avLst/>
          </a:prstGeom>
        </p:spPr>
        <p:txBody>
          <a:bodyPr wrap="square">
            <a:spAutoFit/>
          </a:bodyPr>
          <a:lstStyle/>
          <a:p>
            <a:pPr marL="514350" indent="-514350" algn="just">
              <a:buAutoNum type="arabicParenR"/>
            </a:pPr>
            <a:r>
              <a:rPr lang="en-US" sz="2800" dirty="0"/>
              <a:t>the Sun, the Moon, the Earth</a:t>
            </a:r>
          </a:p>
          <a:p>
            <a:pPr marL="514350" indent="-514350" algn="just">
              <a:buAutoNum type="arabicParenR"/>
            </a:pPr>
            <a:r>
              <a:rPr lang="en-US" sz="2800" dirty="0"/>
              <a:t>Europe, Asia, North America, South America, Africa, Australia, Antarctica</a:t>
            </a:r>
          </a:p>
          <a:p>
            <a:pPr marL="514350" indent="-514350" algn="just">
              <a:buAutoNum type="arabicParenR"/>
            </a:pPr>
            <a:r>
              <a:rPr lang="en-US" sz="2800" dirty="0"/>
              <a:t>the  Pacific Ocean, the Atlantic Ocean, the Indian Ocean, the Artic Ocean</a:t>
            </a:r>
          </a:p>
          <a:p>
            <a:pPr marL="514350" indent="-514350" algn="just">
              <a:buAutoNum type="arabicParenR"/>
            </a:pPr>
            <a:r>
              <a:rPr lang="en-US" sz="2800" dirty="0"/>
              <a:t>Russia, the Russian Federation the UK, Great Britain, England, Wales, Scotland, Ireland, the United States, Canada, Australia </a:t>
            </a:r>
            <a:endParaRPr lang="ru-RU" sz="2800" dirty="0"/>
          </a:p>
        </p:txBody>
      </p:sp>
    </p:spTree>
    <p:extLst>
      <p:ext uri="{BB962C8B-B14F-4D97-AF65-F5344CB8AC3E}">
        <p14:creationId xmlns:p14="http://schemas.microsoft.com/office/powerpoint/2010/main" val="25421860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61D64668-2893-4AFD-8B7F-A7CE4BDD5BC3}"/>
              </a:ext>
            </a:extLst>
          </p:cNvPr>
          <p:cNvSpPr/>
          <p:nvPr/>
        </p:nvSpPr>
        <p:spPr>
          <a:xfrm>
            <a:off x="802016" y="2704719"/>
            <a:ext cx="9272834" cy="3416320"/>
          </a:xfrm>
          <a:prstGeom prst="rect">
            <a:avLst/>
          </a:prstGeom>
        </p:spPr>
        <p:txBody>
          <a:bodyPr wrap="square">
            <a:spAutoFit/>
          </a:bodyPr>
          <a:lstStyle/>
          <a:p>
            <a:pPr marL="342900" indent="-342900">
              <a:buFont typeface="Wingdings" panose="05000000000000000000" pitchFamily="2" charset="2"/>
              <a:buChar char="Ø"/>
            </a:pPr>
            <a:r>
              <a:rPr lang="ru-RU" sz="2400" dirty="0"/>
              <a:t>неправильно произносили звуки [θ], [ð], [w], [ŋ], [ɜː]</a:t>
            </a:r>
          </a:p>
          <a:p>
            <a:pPr marL="342900" indent="-342900">
              <a:buFont typeface="Wingdings" panose="05000000000000000000" pitchFamily="2" charset="2"/>
              <a:buChar char="Ø"/>
            </a:pPr>
            <a:r>
              <a:rPr lang="ru-RU" sz="2400" dirty="0"/>
              <a:t>допускали ошибки в произнесении дат, количественных и порядковых числительных</a:t>
            </a:r>
          </a:p>
          <a:p>
            <a:pPr marL="342900" indent="-342900">
              <a:buFont typeface="Wingdings" panose="05000000000000000000" pitchFamily="2" charset="2"/>
              <a:buChar char="Ø"/>
            </a:pPr>
            <a:r>
              <a:rPr lang="ru-RU" sz="2400" dirty="0"/>
              <a:t>пропускали или заменяли служебные слова (артикли, предлоги, союзы)</a:t>
            </a:r>
          </a:p>
          <a:p>
            <a:pPr marL="342900" indent="-342900">
              <a:buFont typeface="Wingdings" panose="05000000000000000000" pitchFamily="2" charset="2"/>
              <a:buChar char="Ø"/>
            </a:pPr>
            <a:r>
              <a:rPr lang="ru-RU" sz="2400" dirty="0"/>
              <a:t>заменяли слова из текста на созвучные им (например, </a:t>
            </a:r>
            <a:r>
              <a:rPr lang="ru-RU" sz="2400" dirty="0" err="1"/>
              <a:t>scientist</a:t>
            </a:r>
            <a:r>
              <a:rPr lang="ru-RU" sz="2400" dirty="0"/>
              <a:t> на </a:t>
            </a:r>
            <a:r>
              <a:rPr lang="ru-RU" sz="2400" dirty="0" err="1"/>
              <a:t>studies</a:t>
            </a:r>
            <a:r>
              <a:rPr lang="ru-RU" sz="2400" dirty="0"/>
              <a:t>)</a:t>
            </a:r>
          </a:p>
          <a:p>
            <a:pPr marL="342900" indent="-342900">
              <a:buFont typeface="Wingdings" panose="05000000000000000000" pitchFamily="2" charset="2"/>
              <a:buChar char="Ø"/>
            </a:pPr>
            <a:r>
              <a:rPr lang="ru-RU" sz="2400" dirty="0"/>
              <a:t>не использовали фразовое ударение для выделения значимых для содержания слов </a:t>
            </a:r>
          </a:p>
        </p:txBody>
      </p:sp>
      <p:sp>
        <p:nvSpPr>
          <p:cNvPr id="3" name="Прямоугольник 2">
            <a:extLst>
              <a:ext uri="{FF2B5EF4-FFF2-40B4-BE49-F238E27FC236}">
                <a16:creationId xmlns:a16="http://schemas.microsoft.com/office/drawing/2014/main" id="{ACF976E8-9CE7-4C11-A5C9-7A290042BD5D}"/>
              </a:ext>
            </a:extLst>
          </p:cNvPr>
          <p:cNvSpPr/>
          <p:nvPr/>
        </p:nvSpPr>
        <p:spPr>
          <a:xfrm>
            <a:off x="388760" y="1423617"/>
            <a:ext cx="11545148" cy="707886"/>
          </a:xfrm>
          <a:prstGeom prst="rect">
            <a:avLst/>
          </a:prstGeom>
          <a:noFill/>
        </p:spPr>
        <p:txBody>
          <a:bodyPr wrap="none" lIns="91440" tIns="45720" rIns="91440" bIns="45720">
            <a:spAutoFit/>
          </a:bodyPr>
          <a:lstStyle/>
          <a:p>
            <a:pPr algn="ctr"/>
            <a:r>
              <a:rPr lang="ru-RU" sz="4000" b="0" cap="none" spc="0" dirty="0">
                <a:ln w="0"/>
                <a:solidFill>
                  <a:schemeClr val="accent1"/>
                </a:solidFill>
                <a:effectLst>
                  <a:outerShdw blurRad="38100" dist="25400" dir="5400000" algn="ctr" rotWithShape="0">
                    <a:srgbClr val="6E747A">
                      <a:alpha val="43000"/>
                    </a:srgbClr>
                  </a:outerShdw>
                </a:effectLst>
              </a:rPr>
              <a:t>Типичные ошибки в задании «Чтение текста»</a:t>
            </a:r>
          </a:p>
        </p:txBody>
      </p:sp>
    </p:spTree>
    <p:extLst>
      <p:ext uri="{BB962C8B-B14F-4D97-AF65-F5344CB8AC3E}">
        <p14:creationId xmlns:p14="http://schemas.microsoft.com/office/powerpoint/2010/main" val="1350326231"/>
      </p:ext>
    </p:extLst>
  </p:cSld>
  <p:clrMapOvr>
    <a:masterClrMapping/>
  </p:clrMapOvr>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C4220D"/>
      </a:accent1>
      <a:accent2>
        <a:srgbClr val="EB7712"/>
      </a:accent2>
      <a:accent3>
        <a:srgbClr val="ECBD31"/>
      </a:accent3>
      <a:accent4>
        <a:srgbClr val="92CE4A"/>
      </a:accent4>
      <a:accent5>
        <a:srgbClr val="50CFB4"/>
      </a:accent5>
      <a:accent6>
        <a:srgbClr val="0D8EC5"/>
      </a:accent6>
      <a:hlink>
        <a:srgbClr val="EA5A0C"/>
      </a:hlink>
      <a:folHlink>
        <a:srgbClr val="F09D3A"/>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FE1EB5C7-81A8-4CBA-AE6E-B3BF73DC3895}"/>
    </a:ext>
  </a:extLst>
</a:theme>
</file>

<file path=docProps/app.xml><?xml version="1.0" encoding="utf-8"?>
<Properties xmlns="http://schemas.openxmlformats.org/officeDocument/2006/extended-properties" xmlns:vt="http://schemas.openxmlformats.org/officeDocument/2006/docPropsVTypes">
  <Template>След самолета</Template>
  <TotalTime>376</TotalTime>
  <Words>1182</Words>
  <Application>Microsoft Office PowerPoint</Application>
  <PresentationFormat>Широкоэкранный</PresentationFormat>
  <Paragraphs>133</Paragraphs>
  <Slides>20</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20</vt:i4>
      </vt:variant>
    </vt:vector>
  </HeadingPairs>
  <TitlesOfParts>
    <vt:vector size="24" baseType="lpstr">
      <vt:lpstr>Arial</vt:lpstr>
      <vt:lpstr>Century Gothic</vt:lpstr>
      <vt:lpstr>Wingdings</vt:lpstr>
      <vt:lpstr>След самолета</vt:lpstr>
      <vt:lpstr>Технологии подготовки обучающихся к итоговому контролю результатов обучения по программам основного общего образования (задания с развернутым ответом)</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Технологии подготовки обучающихся к итоговому контролю результатов обучения по программам основного общего образования (задания с развернутым ответом)</dc:title>
  <dc:creator>Евгения Единак</dc:creator>
  <cp:lastModifiedBy>Евгения Единак</cp:lastModifiedBy>
  <cp:revision>30</cp:revision>
  <dcterms:created xsi:type="dcterms:W3CDTF">2021-02-07T11:26:11Z</dcterms:created>
  <dcterms:modified xsi:type="dcterms:W3CDTF">2021-02-18T12:34:46Z</dcterms:modified>
</cp:coreProperties>
</file>