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C2356-583F-48C6-9365-B4A1EA2AD84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5BCB6-AC51-4971-87C3-AD8F7CC336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427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5BCB6-AC51-4971-87C3-AD8F7CC3364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2772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68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385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587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0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2749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53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869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035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36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36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222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4D979-DDAF-4DA1-A5C3-5B041215C5B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B6F65-BFC1-44D0-9B98-A4460E8DA4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70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0" y="0"/>
            <a:ext cx="9131840" cy="686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543" y="1268760"/>
            <a:ext cx="849694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«Итоговая аттестация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обучающихся, </a:t>
            </a:r>
            <a:endParaRPr lang="ru-RU" sz="4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имеющих отклонения в состоянии здоровья  по предмету  физическая культура»</a:t>
            </a:r>
            <a:endParaRPr lang="ru-RU" sz="4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39752" y="4746636"/>
            <a:ext cx="68060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Володько Ирина Викторовна, </a:t>
            </a:r>
            <a:endParaRPr lang="ru-RU" sz="2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 физической культуры </a:t>
            </a:r>
          </a:p>
          <a:p>
            <a:pPr algn="r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бюджетного общеобразовательного учреждения «Средняя общеобразовательная школа № 9» г. Мичуринска Тамбовской области</a:t>
            </a:r>
          </a:p>
        </p:txBody>
      </p:sp>
    </p:spTree>
    <p:extLst>
      <p:ext uri="{BB962C8B-B14F-4D97-AF65-F5344CB8AC3E}">
        <p14:creationId xmlns:p14="http://schemas.microsoft.com/office/powerpoint/2010/main" val="31321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9638" y="1196752"/>
            <a:ext cx="864096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выставлении четвертной, годовой и итоговой отметки по физической культуре учитываются прилежание, усердие в работе над собой и выполнение всех рекомендаций учителя. Следовательно, итоговая оценка может отличаться от средней арифметической оценки, выведенной на основе суммирования текущих оценок за четверть.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Итоговая отметка выставляется с учетом теоретических и практических знаний, а также с учетом динамики физической подготовленности.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05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7524" y="126876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При оценивании и итоговой аттестации рекомендуется руководствоваться требованиями образовательных Программ по физической культуре для обучающихся, отнесенных по состоянию здоровья к специальной медицинской группе «А», допущенных или рекомендованных федеральными или региональными органам исполнительной власти, осуществляющими управление в сфере образования и здравоохранения.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247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3508" y="1052736"/>
            <a:ext cx="88569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Основной акцент в оценивании учебных достижений по физической культуре обучающихся, имеющих отклонения в состоянии здоровья, должен быть сделан на стойкой их мотивации к занятиям физическими упражнениями и динамике физических возможностей.  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При самых незначительных положительных изменениях в физических показателях, которые обязательно должны быть замечены учителем и сообщены обучающемуся и родителям (законным представителям), выставляется положительная отметка.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37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756" y="548680"/>
            <a:ext cx="896448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Итоговая отметка по физической культуре обучающимся в специальной медицинской группы «А» выставляется с учетом теоретических и практических знаний (двигательных умений и навыков, умений осуществлять физкультурно-оздоровительную деятельность), динамики функционального состояния и ФП, а также прилежания.  </a:t>
            </a:r>
          </a:p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Оценка эффективности занятий физической культурой обучающихся с отклонениями в состоянии здоровья проводится в конце учебного года на основании сравнительного анализа показателей, регистрируемых в начале и в конце учебного года, с целью внесения корректировки при установлении неблагоприятных изменений в состоянии организма детей.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157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15516" y="1988840"/>
            <a:ext cx="87129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Учитывается также количество случаев перехода из специальной медицинской группы «А» в подготовительную и из подготовительной в основную, свидетельствующее о благоприятной динамике и, наоборот, из основной в подготовительную и из подготовительной в специальную медицинскую группу «А».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460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3075057"/>
            <a:ext cx="68353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smtClean="0">
                <a:latin typeface="Times New Roman" pitchFamily="18" charset="0"/>
                <a:cs typeface="Times New Roman" pitchFamily="18" charset="0"/>
              </a:rPr>
              <a:t>СПАСИБО  ЗА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41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144"/>
            <a:ext cx="9144000" cy="687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87524" y="476672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Обучающиеся, в зависимости от состояния здоровья, делятся на медицинские группы: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основную,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подготовительную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специальную.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Занятия в медицинских группах отличаются требованиями к уровню освоения учебного материала, объемом и структурой физической нагрузки, а также образовательными программами.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8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553" y="764704"/>
            <a:ext cx="864096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Термин "часто болеющие дети" появился в отечественной медицинской литературе в первой половине 80-х гг. прошлого века.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Часто болеющие дети – это группа диспансерного наблюдения, включающая детей с частыми респираторными инфекциями (4–6 раз в календарный год), возникающими из-за транзиторных корригируемых отклонений в защитных системах организма, и не имеющих стойких органических нарушений в них.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655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17" y="65817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Итоговая аттестация обучающихся специальной медицинской группы «А»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2461" y="1351508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Основной акцент в оценивании учебных достижений обучающихся, имеющих отклонения в состоянии здоровья, должен быть сделан на их стойкой мотивации к занятиям физическими упражнениями и динамике физических возможностей.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Итоговая отметка по физической культуре обучающимся специальной медицинской группы «А» выставляется с учетом теоретических и практических знаний (двигательных умений и навыков, умений осуществлять физкультурно-оздоровительную деятельность), динамики функционального состояния и физической подготовки, а также прилежания.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143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667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Итоговая аттестация обучающихся специальной медицинской группы «Б»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305342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На основании представленной справки установленного образца, выданной медицинским учреждением о прохождении курса ЛФК, оцениваются ОУ по разделам: «Основы теоретических знаний» (устный опрос или рефераты),       «Практические навыки и умения» (демонстрация комплексов ЛФК) освоенных согласно своему  заболеванию в медучреждении, с последующей итоговой аттестацией по предмету «Физическая культура». 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В аттестаты об основном общем образовании и среднем (полном) общеобразовательном  обязательно выставляется отметка по физической культуре.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685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476672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Критерии оценивания обучающегося на уроках физической культуры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3508" y="1166842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«2» (неудовлетворительно)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Обучающийся: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не имеет с собой спортивной формы в соответствии с погодными условиями, видом спортивного занятия или урока; 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не выполняет требования техники безопасности и охраны труда на уроках физической культуры;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не имея выраженных отклонений в состоянии здоровья, не мотивирован к выполнению физических упражнений; не демонстрирует положительных изменений своих физических возможностей, которые должны быть зафиксированы учителем физической культуры;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не продемонстрировал существенных сдвигов в формировании навыков, умений и в развитии физических или морально-волевых качеств;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не выполнял теоретические или иные задания учителя, не овладел доступными ему навыками самостоятельных занятий оздоровительной или корригирующей гимнастикой, необходимыми теоретическими и практическими знаниями в области физической культуры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960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620688"/>
            <a:ext cx="878497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«3» (удовлетворительно)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Обучающийся:    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имеет с собой спортивную форму не в полном соответствии с погодными условиями, видом спортивного занятия или урока;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выполняет все требования техники безопасности и правила поведения в спортивных залах и на стадионе. Соблюдает гигиенические требования и правила охраны труда при выполнении спортивных упражнений;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имея выраженные отклонения в состоянии здоровья, старателен, мотивирован к занятиям физическими упражнениями, есть незначительные, но положительные изменения в его физических возможностях, которые могут быть зафиксированы учителем физической культуры;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продемонстрировал несущественные сдвиги в формировании навыков, умений и в развитии физических или морально-волевых качеств в течение полугодия;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частично выполняет все теоретические или иные задания учителя, овладел доступными ему навыками самостоятельных занятий оздоровительной или корригирующей гимнастикой, необходимыми теоретическими и практическими знаниями в области физической культуры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645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9655" y="332656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«4» (хорошо)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Обучающийся:                             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имеет с собой спортивную форму в полном соответствии с погодными условиями, видом спортивного занятия или урока;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выполняет все требованиям техники безопасности и правила поведения в спортивных залах и на стадионе. Соблюдает гигиенические требования и правила охраны труда при выполнении спортивных упражнений;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имея выраженные отклонения в состоянии здоровья, мотивирован к занятиям физическими упражнениями.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Есть положительные изменения в физических возможностях обучающихся, которые зафиксированы учителем физической культуры;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на уроках постоянно демонстрирует существенные сдвиги в формировании навыков, умений и в развитии физических или морально-волевых качеств в течение четверти или полугодия, успешно сдает или подтверждает 80% всех требуемых на уроках нормативов по физической культуре для своего возраста;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выполняет все теоретические или иные задания учителя, овладел доступными ему навыками самостоятельных занятий оздоровительной или корригирующей гимнастикой, оказания посильной помощи в судействе или организации урока, а также необходимыми теоретическими и практическими знаниями в области физической культуры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727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700"/>
            <a:ext cx="9144000" cy="688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4450" y="188640"/>
            <a:ext cx="89289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«5» (отлично)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Обучающийся: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имеет с собой спортивную форму в полном соответствии с погодными условиями, видом спортивного занятия или урока;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выполняет все требования техники безопасности и правила поведения в спортивных залах и на стадионе. Соблюдает правила гигиены и охраны труда при выполнении спортивных упражнений;              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— имея выраженные отклонения в состоянии здоровья, стойко мотивирован к занятиям физическими упражнениями. Есть существенные положительные изменения в его физических возможностях, которые замечены учителем. Занимается самостоятельно в спортивной секции школы, района или города, имеет спортивные разряды или спортивные успехи на соревнованиях различного уровня;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на уроках постоянно демонстрирует существенные сдвиги в формировании навыков, умений и в развитии. физических или морально-волевых качеств в течение четверти или полугодия.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Успешно сдает или подтверждает все требуемые для своего возраста нормативы по физической культуре;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— выполняет все теоретические или иные задания  учителя, овладел доступными ему навыками самостоятельных занятий оздоровительной или корригирующей гимнастикой, оказания посильной помощи в судействе школьных соревновании между классами или организации классных спортивных мероприятий, а также необходимыми теоретическими и практическими знаниями в области физической культуры.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844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62</TotalTime>
  <Words>1252</Words>
  <Application>Microsoft Office PowerPoint</Application>
  <PresentationFormat>Экран (4:3)</PresentationFormat>
  <Paragraphs>59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8</cp:revision>
  <dcterms:created xsi:type="dcterms:W3CDTF">2016-08-12T08:10:36Z</dcterms:created>
  <dcterms:modified xsi:type="dcterms:W3CDTF">2023-01-23T11:15:50Z</dcterms:modified>
</cp:coreProperties>
</file>