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7" r:id="rId3"/>
    <p:sldId id="260" r:id="rId4"/>
    <p:sldId id="261" r:id="rId5"/>
    <p:sldId id="264" r:id="rId6"/>
    <p:sldId id="263" r:id="rId7"/>
    <p:sldId id="265" r:id="rId8"/>
    <p:sldId id="266" r:id="rId9"/>
    <p:sldId id="267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5" d="100"/>
          <a:sy n="85" d="100"/>
        </p:scale>
        <p:origin x="1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549A36BF-7E99-42E0-9190-7F8B8D90722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A518AA-E515-477F-BF67-F588E488999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5995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36BF-7E99-42E0-9190-7F8B8D90722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18AA-E515-477F-BF67-F588E4889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683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36BF-7E99-42E0-9190-7F8B8D90722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18AA-E515-477F-BF67-F588E488999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64614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36BF-7E99-42E0-9190-7F8B8D90722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18AA-E515-477F-BF67-F588E488999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1787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36BF-7E99-42E0-9190-7F8B8D90722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18AA-E515-477F-BF67-F588E4889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435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36BF-7E99-42E0-9190-7F8B8D90722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18AA-E515-477F-BF67-F588E488999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241600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36BF-7E99-42E0-9190-7F8B8D90722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18AA-E515-477F-BF67-F588E488999D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6713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36BF-7E99-42E0-9190-7F8B8D90722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18AA-E515-477F-BF67-F588E488999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40104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36BF-7E99-42E0-9190-7F8B8D90722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18AA-E515-477F-BF67-F588E488999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1298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36BF-7E99-42E0-9190-7F8B8D90722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18AA-E515-477F-BF67-F588E4889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899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36BF-7E99-42E0-9190-7F8B8D90722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18AA-E515-477F-BF67-F588E488999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1548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36BF-7E99-42E0-9190-7F8B8D90722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18AA-E515-477F-BF67-F588E4889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47326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36BF-7E99-42E0-9190-7F8B8D90722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18AA-E515-477F-BF67-F588E488999D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4794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36BF-7E99-42E0-9190-7F8B8D90722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18AA-E515-477F-BF67-F588E488999D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2010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36BF-7E99-42E0-9190-7F8B8D90722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18AA-E515-477F-BF67-F588E4889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850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36BF-7E99-42E0-9190-7F8B8D90722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18AA-E515-477F-BF67-F588E488999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8914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A36BF-7E99-42E0-9190-7F8B8D90722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A518AA-E515-477F-BF67-F588E4889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9069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549A36BF-7E99-42E0-9190-7F8B8D90722E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A518AA-E515-477F-BF67-F588E48899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663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42336"/>
            <a:ext cx="1233133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65238" y="4702142"/>
            <a:ext cx="983795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подготовил </a:t>
            </a:r>
            <a:r>
              <a:rPr lang="ru-RU" sz="2800" b="1" dirty="0" err="1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Фотоев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 Рамазан ученик </a:t>
            </a: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4 класса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МОУ «Средняя общеобразовательная школа </a:t>
            </a:r>
            <a:r>
              <a:rPr lang="ru-RU" sz="2800" b="1" dirty="0" err="1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с.Балаши</a:t>
            </a:r>
            <a:endParaRPr lang="ru-RU" sz="2800" b="1" dirty="0" smtClean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  <a:p>
            <a:pPr algn="ctr"/>
            <a:r>
              <a:rPr lang="ru-RU" sz="2800" b="1" dirty="0" err="1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Озинского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Comic Sans MS" panose="030F0702030302020204" pitchFamily="66" charset="0"/>
                <a:cs typeface="Calibri" panose="020F0502020204030204" pitchFamily="34" charset="0"/>
              </a:rPr>
              <a:t> района Саратовской области</a:t>
            </a:r>
            <a:endParaRPr lang="ru-RU" sz="2800" b="1" dirty="0">
              <a:solidFill>
                <a:schemeClr val="accent5">
                  <a:lumMod val="75000"/>
                </a:schemeClr>
              </a:solidFill>
              <a:latin typeface="Comic Sans MS" panose="030F0702030302020204" pitchFamily="66" charset="0"/>
              <a:cs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9909" y="33866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365238" y="3386664"/>
            <a:ext cx="90540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C00000"/>
                </a:solidFill>
                <a:latin typeface="Comic Sans MS" panose="030F0702030302020204" pitchFamily="66" charset="0"/>
              </a:rPr>
              <a:t>«Волшебное блюдо нашей семьи»</a:t>
            </a:r>
            <a:endParaRPr lang="ru-RU" sz="4000" b="1" u="sng" dirty="0">
              <a:solidFill>
                <a:srgbClr val="C0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00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64676"/>
          </a:xfrm>
        </p:spPr>
      </p:pic>
      <p:sp>
        <p:nvSpPr>
          <p:cNvPr id="5" name="TextBox 4"/>
          <p:cNvSpPr txBox="1"/>
          <p:nvPr/>
        </p:nvSpPr>
        <p:spPr>
          <a:xfrm>
            <a:off x="2242455" y="810529"/>
            <a:ext cx="7959635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i="1" dirty="0" smtClean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Самое любимое блюдо нашей семьи – это блюдо «</a:t>
            </a:r>
            <a:r>
              <a:rPr lang="ru-RU" sz="3200" i="1" dirty="0" err="1" smtClean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Бегоди</a:t>
            </a:r>
            <a:r>
              <a:rPr lang="ru-RU" sz="3200" i="1" dirty="0" smtClean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». Оно является корейским блюдом. Мои родители жили в Казахстане, и там «</a:t>
            </a:r>
            <a:r>
              <a:rPr lang="ru-RU" sz="3200" i="1" dirty="0" err="1" smtClean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Бегоди</a:t>
            </a:r>
            <a:r>
              <a:rPr lang="ru-RU" sz="3200" i="1" dirty="0" smtClean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» пользуется большой популярностью. В нашей семье это волшебное блюдо занимает самое почетное место.  «</a:t>
            </a:r>
            <a:r>
              <a:rPr lang="ru-RU" sz="3200" i="1" dirty="0" err="1" smtClean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Бегоди</a:t>
            </a:r>
            <a:r>
              <a:rPr lang="ru-RU" sz="3200" i="1" dirty="0" smtClean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» - это </a:t>
            </a:r>
            <a:r>
              <a:rPr lang="ru-RU" sz="3200" i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рецепт маленьких корейских </a:t>
            </a:r>
            <a:r>
              <a:rPr lang="ru-RU" sz="3200" i="1" dirty="0" smtClean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пирожков на пару.</a:t>
            </a:r>
          </a:p>
          <a:p>
            <a:endParaRPr lang="ru-RU" sz="3600" i="1" dirty="0" smtClean="0">
              <a:latin typeface="+mj-lt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2174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64676"/>
          </a:xfrm>
        </p:spPr>
      </p:pic>
      <p:sp>
        <p:nvSpPr>
          <p:cNvPr id="5" name="TextBox 4"/>
          <p:cNvSpPr txBox="1"/>
          <p:nvPr/>
        </p:nvSpPr>
        <p:spPr>
          <a:xfrm>
            <a:off x="2242456" y="810529"/>
            <a:ext cx="7707086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3200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sz="3600" i="1" dirty="0" smtClean="0">
              <a:latin typeface="+mj-lt"/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66320" y="335801"/>
            <a:ext cx="41312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ln w="3175" cmpd="sng">
                  <a:noFill/>
                </a:ln>
                <a:solidFill>
                  <a:srgbClr val="C00000"/>
                </a:solidFill>
                <a:latin typeface="Comic Sans MS" panose="030F0702030302020204" pitchFamily="66" charset="0"/>
                <a:ea typeface="+mj-ea"/>
                <a:cs typeface="Times New Roman" panose="02020603050405020304" pitchFamily="18" charset="0"/>
              </a:rPr>
              <a:t>Рецепт «</a:t>
            </a:r>
            <a:r>
              <a:rPr lang="ru-RU" sz="3600" b="1" dirty="0" err="1">
                <a:ln w="3175" cmpd="sng">
                  <a:noFill/>
                </a:ln>
                <a:solidFill>
                  <a:srgbClr val="C00000"/>
                </a:solidFill>
                <a:latin typeface="Comic Sans MS" panose="030F0702030302020204" pitchFamily="66" charset="0"/>
                <a:ea typeface="+mj-ea"/>
                <a:cs typeface="Times New Roman" panose="02020603050405020304" pitchFamily="18" charset="0"/>
              </a:rPr>
              <a:t>Бегоди</a:t>
            </a:r>
            <a:r>
              <a:rPr lang="ru-RU" sz="3600" b="1" dirty="0">
                <a:ln w="3175" cmpd="sng">
                  <a:noFill/>
                </a:ln>
                <a:solidFill>
                  <a:srgbClr val="C00000"/>
                </a:solidFill>
                <a:latin typeface="Comic Sans MS" panose="030F0702030302020204" pitchFamily="66" charset="0"/>
                <a:ea typeface="+mj-ea"/>
                <a:cs typeface="Times New Roman" panose="02020603050405020304" pitchFamily="18" charset="0"/>
              </a:rPr>
              <a:t>»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48000" y="1522324"/>
            <a:ext cx="6096000" cy="381335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200" b="1" u="sng" dirty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Тесто: 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200" dirty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Мука </a:t>
            </a:r>
            <a:r>
              <a:rPr lang="ru-RU" sz="2200" dirty="0" smtClean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600-800 </a:t>
            </a:r>
            <a:r>
              <a:rPr lang="ru-RU" sz="2200" dirty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грамм.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200" dirty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Вода   350 грамм.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200" dirty="0" smtClean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Майонез 1 ст. ложка.</a:t>
            </a:r>
            <a:endParaRPr lang="ru-RU" sz="2200" dirty="0">
              <a:solidFill>
                <a:srgbClr val="FF66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200" dirty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Д</a:t>
            </a:r>
            <a:r>
              <a:rPr lang="ru-RU" sz="2200" dirty="0" smtClean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рожжи 1 пакетик.</a:t>
            </a:r>
            <a:endParaRPr lang="ru-RU" sz="2200" dirty="0">
              <a:solidFill>
                <a:srgbClr val="FF66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200" dirty="0" smtClean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Сахар 1 ст. ложка.</a:t>
            </a:r>
            <a:endParaRPr lang="ru-RU" sz="2200" dirty="0">
              <a:solidFill>
                <a:srgbClr val="FF66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200" dirty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Соль   0,5 </a:t>
            </a:r>
            <a:r>
              <a:rPr lang="ru-RU" sz="2200" dirty="0" smtClean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ч. </a:t>
            </a:r>
            <a:r>
              <a:rPr lang="ru-RU" sz="2200" dirty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ложки.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200" dirty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Растительное масло 1–2 </a:t>
            </a:r>
            <a:r>
              <a:rPr lang="ru-RU" sz="2200" dirty="0" smtClean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ст. </a:t>
            </a:r>
            <a:r>
              <a:rPr lang="ru-RU" sz="2200" dirty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ложки</a:t>
            </a:r>
          </a:p>
        </p:txBody>
      </p:sp>
    </p:spTree>
    <p:extLst>
      <p:ext uri="{BB962C8B-B14F-4D97-AF65-F5344CB8AC3E}">
        <p14:creationId xmlns:p14="http://schemas.microsoft.com/office/powerpoint/2010/main" val="500417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64676"/>
          </a:xfrm>
        </p:spPr>
      </p:pic>
      <p:sp>
        <p:nvSpPr>
          <p:cNvPr id="5" name="TextBox 4"/>
          <p:cNvSpPr txBox="1"/>
          <p:nvPr/>
        </p:nvSpPr>
        <p:spPr>
          <a:xfrm>
            <a:off x="2394855" y="335801"/>
            <a:ext cx="7707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n w="3175" cmpd="sng">
                  <a:noFill/>
                </a:ln>
                <a:solidFill>
                  <a:srgbClr val="C00000"/>
                </a:solidFill>
                <a:latin typeface="Comic Sans MS" panose="030F0702030302020204" pitchFamily="66" charset="0"/>
                <a:ea typeface="+mj-ea"/>
                <a:cs typeface="Times New Roman" panose="02020603050405020304" pitchFamily="18" charset="0"/>
              </a:rPr>
              <a:t>Рецепт «</a:t>
            </a:r>
            <a:r>
              <a:rPr lang="ru-RU" sz="3600" b="1" dirty="0" err="1">
                <a:ln w="3175" cmpd="sng">
                  <a:noFill/>
                </a:ln>
                <a:solidFill>
                  <a:srgbClr val="C00000"/>
                </a:solidFill>
                <a:latin typeface="Comic Sans MS" panose="030F0702030302020204" pitchFamily="66" charset="0"/>
                <a:ea typeface="+mj-ea"/>
                <a:cs typeface="Times New Roman" panose="02020603050405020304" pitchFamily="18" charset="0"/>
              </a:rPr>
              <a:t>Бегоди</a:t>
            </a:r>
            <a:r>
              <a:rPr lang="ru-RU" sz="3600" b="1" dirty="0">
                <a:ln w="3175" cmpd="sng">
                  <a:noFill/>
                </a:ln>
                <a:solidFill>
                  <a:srgbClr val="C00000"/>
                </a:solidFill>
                <a:latin typeface="Comic Sans MS" panose="030F0702030302020204" pitchFamily="66" charset="0"/>
                <a:ea typeface="+mj-ea"/>
                <a:cs typeface="Times New Roman" panose="02020603050405020304" pitchFamily="18" charset="0"/>
              </a:rPr>
              <a:t>»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42455" y="1117598"/>
            <a:ext cx="8011887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200" b="1" u="sng" dirty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Начинка: 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200" dirty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Капуста </a:t>
            </a:r>
            <a:r>
              <a:rPr lang="ru-RU" sz="2200" dirty="0" smtClean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0,5 </a:t>
            </a:r>
            <a:r>
              <a:rPr lang="ru-RU" sz="2200" dirty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кг</a:t>
            </a:r>
            <a:r>
              <a:rPr lang="ru-RU" sz="2200" dirty="0" smtClean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.  </a:t>
            </a:r>
            <a:endParaRPr lang="ru-RU" sz="2200" dirty="0">
              <a:solidFill>
                <a:srgbClr val="FF66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200" dirty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Фарш 0,5 кг.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200" dirty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Лук репчатый – 1  шт..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200" dirty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Морковь </a:t>
            </a:r>
            <a:r>
              <a:rPr lang="ru-RU" sz="2200" dirty="0" smtClean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1 </a:t>
            </a:r>
            <a:r>
              <a:rPr lang="ru-RU" sz="2200" dirty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шт.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200" dirty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Масло растительное 2–4 ст. </a:t>
            </a:r>
            <a:r>
              <a:rPr lang="ru-RU" sz="2200" dirty="0" smtClean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л.</a:t>
            </a:r>
            <a:endParaRPr lang="ru-RU" sz="2200" dirty="0">
              <a:solidFill>
                <a:srgbClr val="FF66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200" dirty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Перец черный молотый по вкусу.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200" dirty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Соль по вкусу.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200" dirty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Приправы для мяса по вкусу</a:t>
            </a:r>
            <a:r>
              <a:rPr lang="ru-RU" sz="2200" dirty="0" smtClean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.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200" b="1" u="sng" dirty="0" smtClean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 готовое блюдо: </a:t>
            </a:r>
          </a:p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200" dirty="0" smtClean="0">
                <a:solidFill>
                  <a:srgbClr val="FF66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корейская морковь, кетчуп, зелень.</a:t>
            </a:r>
            <a:endParaRPr lang="ru-RU" sz="2200" dirty="0">
              <a:solidFill>
                <a:srgbClr val="FF66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542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64676"/>
          </a:xfrm>
        </p:spPr>
      </p:pic>
      <p:sp>
        <p:nvSpPr>
          <p:cNvPr id="3" name="Прямоугольник 2"/>
          <p:cNvSpPr/>
          <p:nvPr/>
        </p:nvSpPr>
        <p:spPr>
          <a:xfrm>
            <a:off x="2242455" y="1117598"/>
            <a:ext cx="8011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6470" y="2159035"/>
            <a:ext cx="2557050" cy="454195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8505" y="2101953"/>
            <a:ext cx="2589186" cy="459903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972492" y="457201"/>
            <a:ext cx="828185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Г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отовим 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тесто. 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 муку вливаем теплую  воду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, 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добавляем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 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соль,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  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сахар,  дрожжи 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и 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майонез.  Замешиваем тесто, оно 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не 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должно быть 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сильно крутым. </a:t>
            </a:r>
            <a:endParaRPr lang="ru-RU" sz="2000" i="1" dirty="0" smtClean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  <a:p>
            <a:pPr algn="ctr"/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Вымешиваем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, добавляем 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растительное масло.</a:t>
            </a:r>
          </a:p>
          <a:p>
            <a:pPr algn="ctr"/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Снова </a:t>
            </a:r>
            <a:r>
              <a:rPr lang="ru-RU" sz="2000" i="1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вымешиваем и даем тесту </a:t>
            </a:r>
            <a:r>
              <a:rPr lang="ru-RU" sz="2000" i="1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подняться (30-40 минут).  </a:t>
            </a:r>
            <a:endParaRPr lang="ru-RU" sz="2000" i="1" dirty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735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20125"/>
            <a:ext cx="12191999" cy="6864676"/>
          </a:xfrm>
        </p:spPr>
      </p:pic>
      <p:sp>
        <p:nvSpPr>
          <p:cNvPr id="3" name="Прямоугольник 2"/>
          <p:cNvSpPr/>
          <p:nvPr/>
        </p:nvSpPr>
        <p:spPr>
          <a:xfrm>
            <a:off x="2242455" y="1117598"/>
            <a:ext cx="8011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</a:pPr>
            <a:r>
              <a:rPr lang="ru-RU" sz="24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45920" y="378934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Готовим начинку. Слегка поджариваем морковь, лук и капусту. Охлаждаем, добавляем фарш, соль и специи. Начинка готова.</a:t>
            </a:r>
          </a:p>
          <a:p>
            <a:pPr algn="ctr"/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Делим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наше тесто на небольшие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кусочки, раскатываем их. 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ыкладываем  равномерно   начинку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И формируем пирожки - </a:t>
            </a:r>
            <a:r>
              <a:rPr lang="ru-RU" sz="2000" dirty="0" err="1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бегоди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</a:rPr>
              <a:t>.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8289" y="1702373"/>
            <a:ext cx="2386981" cy="42398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7729" y="1906189"/>
            <a:ext cx="2394359" cy="42529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1074" y="2427062"/>
            <a:ext cx="2359228" cy="41905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7920" y="2087195"/>
            <a:ext cx="2386981" cy="4239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340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64676"/>
          </a:xfrm>
        </p:spPr>
      </p:pic>
      <p:sp>
        <p:nvSpPr>
          <p:cNvPr id="5" name="TextBox 4"/>
          <p:cNvSpPr txBox="1"/>
          <p:nvPr/>
        </p:nvSpPr>
        <p:spPr>
          <a:xfrm>
            <a:off x="1802674" y="335801"/>
            <a:ext cx="84516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Когда все </a:t>
            </a:r>
            <a:r>
              <a:rPr lang="ru-RU" sz="2000" dirty="0" err="1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бегоди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слеплены,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выкладываем их на решетки </a:t>
            </a:r>
            <a:r>
              <a:rPr lang="ru-RU" sz="2000" dirty="0" err="1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мантницы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,   смазанные растительным  маслом (для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того, чтобы </a:t>
            </a:r>
            <a:r>
              <a:rPr lang="ru-RU" sz="2000" dirty="0" err="1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бегоди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не пристали к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ней). Укладываем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их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свободно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, так как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во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время варки </a:t>
            </a:r>
            <a:r>
              <a:rPr lang="ru-RU" sz="2000" dirty="0" err="1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бегоди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 поднимаются.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арим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их 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45 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минут.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42455" y="1117598"/>
            <a:ext cx="8011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13720">
            <a:off x="353822" y="1706009"/>
            <a:ext cx="2665154" cy="47339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9704" y="1995041"/>
            <a:ext cx="2548081" cy="45260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3887">
            <a:off x="8343404" y="1958925"/>
            <a:ext cx="2613532" cy="4642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13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676"/>
            <a:ext cx="12191999" cy="6864676"/>
          </a:xfrm>
        </p:spPr>
      </p:pic>
      <p:sp>
        <p:nvSpPr>
          <p:cNvPr id="3" name="Прямоугольник 2"/>
          <p:cNvSpPr/>
          <p:nvPr/>
        </p:nvSpPr>
        <p:spPr>
          <a:xfrm>
            <a:off x="2242455" y="1117598"/>
            <a:ext cx="8011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159" y="1803810"/>
            <a:ext cx="2794591" cy="49638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9833" y="1803810"/>
            <a:ext cx="2771770" cy="49233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6028" y="1803810"/>
            <a:ext cx="2809299" cy="4990011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423851" y="82032"/>
            <a:ext cx="9472747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Готовые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бегоди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выкладываем на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 блюдо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. Сверху их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немного раскрываем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внутрь выкладываем немного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корейской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морковки, немного  зелени и поливаем кетчупом. Наше блюдо готово! Пора наслаждаться не только чудесным ароматом, но и прекрасным вкусом этого блюда!!!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Приятного </a:t>
            </a:r>
            <a:r>
              <a:rPr lang="ru-RU" sz="2000" b="1" dirty="0">
                <a:solidFill>
                  <a:srgbClr val="C0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аппетита!</a:t>
            </a:r>
          </a:p>
        </p:txBody>
      </p:sp>
    </p:spTree>
    <p:extLst>
      <p:ext uri="{BB962C8B-B14F-4D97-AF65-F5344CB8AC3E}">
        <p14:creationId xmlns:p14="http://schemas.microsoft.com/office/powerpoint/2010/main" val="4251142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64676"/>
          </a:xfrm>
        </p:spPr>
      </p:pic>
      <p:sp>
        <p:nvSpPr>
          <p:cNvPr id="5" name="TextBox 4"/>
          <p:cNvSpPr txBox="1"/>
          <p:nvPr/>
        </p:nvSpPr>
        <p:spPr>
          <a:xfrm>
            <a:off x="2547256" y="2316201"/>
            <a:ext cx="77070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3175" cmpd="sng"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anose="030F0702030302020204" pitchFamily="66" charset="0"/>
                <a:cs typeface="Times New Roman" panose="02020603050405020304" pitchFamily="18" charset="0"/>
              </a:rPr>
              <a:t>Спасибо за внимание!</a:t>
            </a: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42455" y="1117598"/>
            <a:ext cx="80118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>
                <a:srgbClr val="83992A"/>
              </a:buClr>
              <a:buSzPct val="115000"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902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661</TotalTime>
  <Words>270</Words>
  <Application>Microsoft Office PowerPoint</Application>
  <PresentationFormat>Широкоэкранный</PresentationFormat>
  <Paragraphs>41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Comic Sans MS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11</cp:revision>
  <dcterms:created xsi:type="dcterms:W3CDTF">2021-02-27T18:54:50Z</dcterms:created>
  <dcterms:modified xsi:type="dcterms:W3CDTF">2023-02-01T19:35:42Z</dcterms:modified>
</cp:coreProperties>
</file>