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098" y="-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pull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p=1&amp;text=&#1082;&#1072;&#1088;&#1090;&#1080;&#1085;&#1082;&#1080;%20&#1092;&#1077;&#1081;&#1082;%20&#1076;&#1083;&#1103;%20&#1087;&#1088;&#1077;&#1079;&#1077;&#1085;&#1090;&#1072;&#1094;&#1080;&#1080;&amp;lr=100942&amp;source=serp" TargetMode="External"/><Relationship Id="rId2" Type="http://schemas.openxmlformats.org/officeDocument/2006/relationships/hyperlink" Target="https://yandex.ru/images/search?pos=176&amp;p=4&amp;img_url=https://pbs.twimg.com/media/B8s-gNWCYAAfzoZ.jpg&amp;text=&#1082;&#1072;&#1088;&#1090;&#1080;&#1085;&#1082;&#1080;%20&#1092;&#1077;&#1081;&#1082;%20&#1079;&#1083;&#1099;&#1077;%20&#1083;&#1102;&#1076;&#1080;%20&#1076;&#1083;&#1103;%20&#1087;&#1088;&#1077;&#1079;&#1077;&#1085;&#1090;&#1072;&#1094;&#1080;&#1080;&amp;lr=100942&amp;rpt=simage&amp;source=serp&amp;rlt_url=https://a.d-cd.net/FOAAAgFL3uA-1920.jpg&amp;ogl_url=https://pbs.twimg.com/media/B8s-gNWCYAAfzoZ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stop-ugroza.ru/bez-rubriki/obzory/pamyatka-kak-otlichit-fejk-ot-pravdy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Соловьева Елена\Desktop\Фон для презентации про интернет детям (86 фото) » ФОНОВАЯ ГАЛЕРЕЯ КАТЕРИНЫ АСКВИТ_files\1613447211_1-p-fon-dlya-prezentatsii-pro-internet-detyam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02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383855" y="1196751"/>
            <a:ext cx="4703532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Monotype Corsiva" pitchFamily="66" charset="0"/>
              </a:rPr>
              <a:t>Безопасный интернет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Monotype Corsiva" pitchFamily="66" charset="0"/>
              </a:rPr>
              <a:t>«Как я советую отличать </a:t>
            </a:r>
            <a:r>
              <a:rPr lang="ru-RU" sz="2800" b="1" dirty="0" err="1" smtClean="0">
                <a:solidFill>
                  <a:srgbClr val="0070C0"/>
                </a:solidFill>
                <a:latin typeface="Monotype Corsiva" pitchFamily="66" charset="0"/>
              </a:rPr>
              <a:t>фейки</a:t>
            </a:r>
            <a:r>
              <a:rPr lang="ru-RU" sz="2800" b="1" dirty="0" smtClean="0">
                <a:solidFill>
                  <a:srgbClr val="0070C0"/>
                </a:solidFill>
                <a:latin typeface="Monotype Corsiva" pitchFamily="66" charset="0"/>
              </a:rPr>
              <a:t> 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Monotype Corsiva" pitchFamily="66" charset="0"/>
              </a:rPr>
              <a:t>от правды в Интернете.</a:t>
            </a:r>
          </a:p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Monotype Corsiva" pitchFamily="66" charset="0"/>
              </a:rPr>
              <a:t>Инструкция для новичков».</a:t>
            </a:r>
            <a:endParaRPr lang="ru-RU" sz="2800" b="1" dirty="0">
              <a:solidFill>
                <a:srgbClr val="0070C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366188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1" y="116632"/>
            <a:ext cx="8640960" cy="7355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Часто так случается,</a:t>
            </a:r>
          </a:p>
          <a:p>
            <a:pPr algn="ctr"/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Что </a:t>
            </a:r>
            <a:r>
              <a:rPr lang="ru-RU" sz="4400" b="1" u="sng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новость повторяется</a:t>
            </a:r>
          </a:p>
          <a:p>
            <a:pPr algn="ctr"/>
            <a:r>
              <a:rPr lang="ru-RU" sz="4400" b="1" u="sng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В разных  городах и странах,</a:t>
            </a:r>
          </a:p>
          <a:p>
            <a:pPr algn="ctr"/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Но что же делать нам с обманом?</a:t>
            </a:r>
          </a:p>
          <a:p>
            <a:pPr algn="ctr"/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Как его нам победить?</a:t>
            </a:r>
          </a:p>
          <a:p>
            <a:pPr algn="ctr"/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Наверное, в мире реальном лучше всем жить.</a:t>
            </a:r>
          </a:p>
          <a:p>
            <a:pPr algn="ctr"/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Больше читать, общаться друг с другом</a:t>
            </a:r>
          </a:p>
          <a:p>
            <a:pPr algn="ctr"/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И вот тогда мы счастливы будем!</a:t>
            </a:r>
          </a:p>
          <a:p>
            <a:endParaRPr lang="ru-RU" sz="32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5" name="Picture 3" descr="C:\Users\Соловьева Елена\Desktop\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1" y="1412776"/>
            <a:ext cx="5760639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676011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475656" y="548680"/>
            <a:ext cx="7104830" cy="32932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00B0F0"/>
                </a:solidFill>
              </a:rPr>
              <a:t>Интернет ресурсы:</a:t>
            </a:r>
          </a:p>
          <a:p>
            <a:endParaRPr lang="ru-RU" sz="4000" b="1" dirty="0" smtClean="0">
              <a:solidFill>
                <a:srgbClr val="00B0F0"/>
              </a:solidFill>
            </a:endParaRPr>
          </a:p>
          <a:p>
            <a:pPr marL="514350" indent="-514350">
              <a:buAutoNum type="arabicPeriod"/>
            </a:pPr>
            <a:r>
              <a:rPr lang="ru-RU" sz="3200" b="1" dirty="0" smtClean="0">
                <a:solidFill>
                  <a:srgbClr val="00B0F0"/>
                </a:solidFill>
                <a:hlinkClick r:id="rId2"/>
              </a:rPr>
              <a:t>Рисунок1</a:t>
            </a:r>
            <a:endParaRPr lang="ru-RU" sz="3200" b="1" dirty="0" smtClean="0">
              <a:solidFill>
                <a:srgbClr val="00B0F0"/>
              </a:solidFill>
            </a:endParaRPr>
          </a:p>
          <a:p>
            <a:pPr marL="514350" indent="-514350">
              <a:buAutoNum type="arabicPeriod"/>
            </a:pPr>
            <a:r>
              <a:rPr lang="ru-RU" sz="3200" b="1" dirty="0" smtClean="0">
                <a:solidFill>
                  <a:srgbClr val="00B0F0"/>
                </a:solidFill>
                <a:hlinkClick r:id="rId3"/>
              </a:rPr>
              <a:t>Рисунок 2</a:t>
            </a:r>
            <a:endParaRPr lang="ru-RU" sz="3200" b="1" dirty="0" smtClean="0">
              <a:solidFill>
                <a:srgbClr val="00B0F0"/>
              </a:solidFill>
            </a:endParaRPr>
          </a:p>
          <a:p>
            <a:pPr marL="514350" indent="-514350">
              <a:buAutoNum type="arabicPeriod"/>
            </a:pPr>
            <a:r>
              <a:rPr lang="ru-RU" sz="3200" b="1" dirty="0" smtClean="0">
                <a:solidFill>
                  <a:srgbClr val="00B0F0"/>
                </a:solidFill>
                <a:hlinkClick r:id="rId4"/>
              </a:rPr>
              <a:t>Школа безопасности.</a:t>
            </a:r>
            <a:endParaRPr lang="ru-RU" sz="3200" b="1" dirty="0" smtClean="0">
              <a:solidFill>
                <a:srgbClr val="00B0F0"/>
              </a:solidFill>
            </a:endParaRPr>
          </a:p>
          <a:p>
            <a:pPr marL="514350" indent="-514350">
              <a:buFont typeface="Wingdings" pitchFamily="2" charset="2"/>
              <a:buChar char="v"/>
            </a:pPr>
            <a:r>
              <a:rPr lang="ru-RU" sz="3200" b="1" dirty="0" smtClean="0">
                <a:solidFill>
                  <a:srgbClr val="00B0F0"/>
                </a:solidFill>
              </a:rPr>
              <a:t>Стихи собственного сочинения.</a:t>
            </a:r>
            <a:endParaRPr lang="ru-RU" sz="32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3640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Соловьева Елена\Desktop\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8804" y="4509120"/>
            <a:ext cx="3627070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63688" y="1052736"/>
            <a:ext cx="6500497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Злые люди в интернете</a:t>
            </a:r>
          </a:p>
          <a:p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Расставляют свои сети.</a:t>
            </a:r>
          </a:p>
          <a:p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Чтобы </a:t>
            </a:r>
            <a:r>
              <a:rPr lang="ru-RU" sz="48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фейки</a:t>
            </a: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распознать, </a:t>
            </a:r>
          </a:p>
          <a:p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Кое-что нам важно знать!</a:t>
            </a:r>
            <a:endParaRPr lang="ru-RU" sz="48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3" name="Picture 2" descr="C:\Users\Соловьева Елена\Desktop\ппп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608" b="89931" l="0" r="100000"/>
                    </a14:imgEffect>
                    <a14:imgEffect>
                      <a14:artisticCrisscrossEtch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6592" y="4351752"/>
            <a:ext cx="4012204" cy="2461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887797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7169" y="294996"/>
            <a:ext cx="6093335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В </a:t>
            </a:r>
            <a:r>
              <a:rPr lang="ru-RU" sz="44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соцсетях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 гуляет новость,</a:t>
            </a:r>
          </a:p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Все ее пересылают.</a:t>
            </a:r>
          </a:p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Правда это или </a:t>
            </a:r>
            <a:r>
              <a:rPr lang="ru-RU" sz="4400" b="1" dirty="0" err="1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фейк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,</a:t>
            </a:r>
          </a:p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Скорее, многие не знают.</a:t>
            </a:r>
            <a:endParaRPr lang="ru-RU" sz="44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2051" name="Picture 3" descr="C:\Users\Соловьева Елена\Desktop\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716" y="4635495"/>
            <a:ext cx="2227813" cy="2227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Выноска-облако 6"/>
          <p:cNvSpPr/>
          <p:nvPr/>
        </p:nvSpPr>
        <p:spPr>
          <a:xfrm flipH="1">
            <a:off x="5741092" y="2511202"/>
            <a:ext cx="3348585" cy="1730760"/>
          </a:xfrm>
          <a:prstGeom prst="cloudCallou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b="1" dirty="0">
                <a:solidFill>
                  <a:srgbClr val="C00000"/>
                </a:solidFill>
              </a:rPr>
              <a:t>1. </a:t>
            </a:r>
            <a:r>
              <a:rPr lang="ru-RU" b="1" dirty="0" err="1">
                <a:solidFill>
                  <a:srgbClr val="C00000"/>
                </a:solidFill>
              </a:rPr>
              <a:t>Фейк</a:t>
            </a:r>
            <a:r>
              <a:rPr lang="ru-RU" b="1" dirty="0">
                <a:solidFill>
                  <a:srgbClr val="C00000"/>
                </a:solidFill>
              </a:rPr>
              <a:t> часто просят переслать или </a:t>
            </a:r>
            <a:r>
              <a:rPr lang="ru-RU" b="1" dirty="0" err="1">
                <a:solidFill>
                  <a:srgbClr val="C00000"/>
                </a:solidFill>
              </a:rPr>
              <a:t>перепостить</a:t>
            </a:r>
            <a:r>
              <a:rPr lang="ru-RU" b="1" dirty="0">
                <a:solidFill>
                  <a:srgbClr val="C00000"/>
                </a:solidFill>
              </a:rPr>
              <a:t>.</a:t>
            </a:r>
          </a:p>
        </p:txBody>
      </p:sp>
      <p:pic>
        <p:nvPicPr>
          <p:cNvPr id="3" name="Picture 3" descr="C:\Users\Соловьева Елена\Desktop\DSd29C_YBQg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CACBCD"/>
              </a:clrFrom>
              <a:clrTo>
                <a:srgbClr val="CACBC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68" t="-409" r="-3040" b="409"/>
          <a:stretch/>
        </p:blipFill>
        <p:spPr bwMode="auto">
          <a:xfrm>
            <a:off x="409575" y="3212976"/>
            <a:ext cx="3280150" cy="3411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453961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309422"/>
            <a:ext cx="6947736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Обращай внимание,</a:t>
            </a:r>
          </a:p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Включай свое сознание:</a:t>
            </a:r>
          </a:p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Откуда новость  к нам пришла,</a:t>
            </a:r>
          </a:p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Какие вести принесла?</a:t>
            </a:r>
            <a:endParaRPr lang="ru-RU" sz="44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2051" name="Picture 3" descr="C:\Users\Соловьева Елена\Desktop\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6834" y="4536529"/>
            <a:ext cx="2227813" cy="2227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Выноска-облако 6"/>
          <p:cNvSpPr/>
          <p:nvPr/>
        </p:nvSpPr>
        <p:spPr>
          <a:xfrm flipH="1">
            <a:off x="5746062" y="2492896"/>
            <a:ext cx="3348585" cy="1730760"/>
          </a:xfrm>
          <a:prstGeom prst="cloudCallou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ru-RU" b="1" dirty="0" smtClean="0">
                <a:solidFill>
                  <a:srgbClr val="C00000"/>
                </a:solidFill>
              </a:rPr>
              <a:t>2. </a:t>
            </a:r>
            <a:r>
              <a:rPr lang="ru-RU" b="1" dirty="0" err="1" smtClean="0">
                <a:solidFill>
                  <a:srgbClr val="C00000"/>
                </a:solidFill>
              </a:rPr>
              <a:t>Фейки</a:t>
            </a:r>
            <a:r>
              <a:rPr lang="ru-RU" b="1" dirty="0" smtClean="0">
                <a:solidFill>
                  <a:srgbClr val="C00000"/>
                </a:solidFill>
              </a:rPr>
              <a:t> чаще анонимные или приводят недостоверные источники.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074" name="Picture 2" descr="C:\Users\Соловьева Елена\Desktop\9a5b24b4d284268339b90291077be0bd.jp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047136"/>
            <a:ext cx="3988966" cy="2662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865440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5944256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Если в правде не уверен</a:t>
            </a:r>
          </a:p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И сомневаешься в ней ты,</a:t>
            </a:r>
          </a:p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То ещё по разным сайтам</a:t>
            </a:r>
          </a:p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Информацию ищи!</a:t>
            </a:r>
            <a:endParaRPr lang="ru-RU" sz="44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2051" name="Picture 3" descr="C:\Users\Соловьева Елена\Desktop\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9057" y="4509120"/>
            <a:ext cx="2227813" cy="2227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Выноска-облако 6"/>
          <p:cNvSpPr/>
          <p:nvPr/>
        </p:nvSpPr>
        <p:spPr>
          <a:xfrm flipH="1">
            <a:off x="5520597" y="2480717"/>
            <a:ext cx="3592893" cy="1730760"/>
          </a:xfrm>
          <a:prstGeom prst="cloudCallou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b="1" dirty="0" smtClean="0">
                <a:solidFill>
                  <a:srgbClr val="C00000"/>
                </a:solidFill>
              </a:rPr>
              <a:t>3. Обязательно проверяйте, что пишут об информации другие ресурсы.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4098" name="Picture 2" descr="C:\Users\Соловьева Елена\Desktop\Fake-Reviews-scaled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645024"/>
            <a:ext cx="2952328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614398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309158"/>
            <a:ext cx="8323112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Официальным источникам вы доверяйте,</a:t>
            </a:r>
          </a:p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Всю информацию там проверяйте!</a:t>
            </a:r>
          </a:p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Желтой прессы много в мире –</a:t>
            </a:r>
          </a:p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Любят слухи распускать…</a:t>
            </a:r>
          </a:p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Вот поэтому так </a:t>
            </a:r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важно </a:t>
            </a:r>
          </a:p>
          <a:p>
            <a:r>
              <a:rPr lang="ru-RU" sz="4000" b="1" dirty="0" err="1">
                <a:solidFill>
                  <a:srgbClr val="C00000"/>
                </a:solidFill>
                <a:latin typeface="Monotype Corsiva" pitchFamily="66" charset="0"/>
              </a:rPr>
              <a:t>Ф</a:t>
            </a:r>
            <a:r>
              <a:rPr lang="ru-RU" sz="4000" b="1" dirty="0" err="1" smtClean="0">
                <a:solidFill>
                  <a:srgbClr val="C00000"/>
                </a:solidFill>
                <a:latin typeface="Monotype Corsiva" pitchFamily="66" charset="0"/>
              </a:rPr>
              <a:t>ейк</a:t>
            </a:r>
            <a:r>
              <a:rPr lang="ru-RU" sz="4000" b="1" dirty="0" smtClean="0">
                <a:solidFill>
                  <a:srgbClr val="C00000"/>
                </a:solidFill>
                <a:latin typeface="Monotype Corsiva" pitchFamily="66" charset="0"/>
              </a:rPr>
              <a:t> от правды отличать!</a:t>
            </a:r>
            <a:endParaRPr lang="ru-RU" sz="40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2051" name="Picture 3" descr="C:\Users\Соловьева Елена\Desktop\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0030" y="5297541"/>
            <a:ext cx="1656184" cy="1536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Выноска-облако 6"/>
          <p:cNvSpPr/>
          <p:nvPr/>
        </p:nvSpPr>
        <p:spPr>
          <a:xfrm flipH="1">
            <a:off x="5868144" y="2996952"/>
            <a:ext cx="3223109" cy="1889946"/>
          </a:xfrm>
          <a:prstGeom prst="cloudCallou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b="1" dirty="0" smtClean="0">
                <a:solidFill>
                  <a:srgbClr val="C00000"/>
                </a:solidFill>
              </a:rPr>
              <a:t>4. Сверяйте информацию с официальными источниками.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5122" name="Picture 2" descr="C:\Users\Соловьева Елена\Desktop\дизл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581128"/>
            <a:ext cx="3187862" cy="2125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454545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19872" y="188640"/>
            <a:ext cx="5500224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Если в правде не уверен,</a:t>
            </a:r>
          </a:p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То рассылку прерывай.</a:t>
            </a:r>
          </a:p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И ее друзьям и близким</a:t>
            </a:r>
          </a:p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Ни за что не отправляй!</a:t>
            </a:r>
            <a:endParaRPr lang="ru-RU" sz="4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2051" name="Picture 3" descr="C:\Users\Соловьева Елена\Desktop\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7504" y="5229200"/>
            <a:ext cx="1440160" cy="1536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Выноска-облако 6"/>
          <p:cNvSpPr/>
          <p:nvPr/>
        </p:nvSpPr>
        <p:spPr>
          <a:xfrm>
            <a:off x="253083" y="2492896"/>
            <a:ext cx="3456384" cy="2385332"/>
          </a:xfrm>
          <a:prstGeom prst="cloudCallou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b="1" dirty="0" smtClean="0">
                <a:solidFill>
                  <a:srgbClr val="C00000"/>
                </a:solidFill>
              </a:rPr>
              <a:t>5. Групповые чаты – благоприятная площадка для распространения </a:t>
            </a:r>
            <a:r>
              <a:rPr lang="ru-RU" b="1" dirty="0" err="1" smtClean="0">
                <a:solidFill>
                  <a:srgbClr val="C00000"/>
                </a:solidFill>
              </a:rPr>
              <a:t>фейков</a:t>
            </a:r>
            <a:r>
              <a:rPr lang="ru-RU" b="1" dirty="0" smtClean="0">
                <a:solidFill>
                  <a:srgbClr val="C00000"/>
                </a:solidFill>
              </a:rPr>
              <a:t>.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6146" name="Picture 2" descr="C:\Users\Соловьева Елена\Desktop\чаи.jpg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7F6F2"/>
              </a:clrFrom>
              <a:clrTo>
                <a:srgbClr val="F7F6F2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0" t="17618" r="6525" b="27651"/>
          <a:stretch/>
        </p:blipFill>
        <p:spPr bwMode="auto">
          <a:xfrm>
            <a:off x="4462396" y="4474175"/>
            <a:ext cx="4457700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381521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47864" y="260648"/>
            <a:ext cx="5349541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Если вдруг про человека </a:t>
            </a:r>
          </a:p>
          <a:p>
            <a:r>
              <a:rPr lang="ru-RU" sz="4400" b="1" dirty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П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рислали информацию,</a:t>
            </a:r>
          </a:p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Убедись, что он реален</a:t>
            </a:r>
          </a:p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И это не провокация!</a:t>
            </a:r>
            <a:endParaRPr lang="ru-RU" sz="4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2051" name="Picture 3" descr="C:\Users\Соловьева Елена\Desktop\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79512" y="5013176"/>
            <a:ext cx="1800200" cy="1651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Выноска-облако 6"/>
          <p:cNvSpPr/>
          <p:nvPr/>
        </p:nvSpPr>
        <p:spPr>
          <a:xfrm>
            <a:off x="271210" y="1844824"/>
            <a:ext cx="3076654" cy="2673364"/>
          </a:xfrm>
          <a:prstGeom prst="cloudCallou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b="1" dirty="0" smtClean="0">
                <a:solidFill>
                  <a:srgbClr val="C00000"/>
                </a:solidFill>
              </a:rPr>
              <a:t>6. В </a:t>
            </a:r>
            <a:r>
              <a:rPr lang="ru-RU" b="1" dirty="0" err="1" smtClean="0">
                <a:solidFill>
                  <a:srgbClr val="C00000"/>
                </a:solidFill>
              </a:rPr>
              <a:t>фейках</a:t>
            </a:r>
            <a:r>
              <a:rPr lang="ru-RU" b="1" dirty="0" smtClean="0">
                <a:solidFill>
                  <a:srgbClr val="C00000"/>
                </a:solidFill>
              </a:rPr>
              <a:t> часто участвуют вымышленные лица.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7170" name="Picture 2" descr="C:\Users\Соловьева Елена\Desktop\чел.jp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63" t="11154" r="22789" b="29277"/>
          <a:stretch/>
        </p:blipFill>
        <p:spPr bwMode="auto">
          <a:xfrm>
            <a:off x="5940152" y="3474416"/>
            <a:ext cx="2757253" cy="3190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339532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71800" y="116632"/>
            <a:ext cx="6277681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Если фото рядом с текстом</a:t>
            </a:r>
          </a:p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И сомненье вызывает,</a:t>
            </a:r>
          </a:p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Убедись в оригинале,</a:t>
            </a:r>
          </a:p>
          <a:p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>Поисковик его узнает.</a:t>
            </a:r>
            <a:endParaRPr lang="ru-RU" sz="4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2051" name="Picture 3" descr="C:\Users\Соловьева Елена\Desktop\4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8334" y="5229200"/>
            <a:ext cx="1440160" cy="1536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Выноска-облако 6"/>
          <p:cNvSpPr/>
          <p:nvPr/>
        </p:nvSpPr>
        <p:spPr>
          <a:xfrm>
            <a:off x="27087" y="2780928"/>
            <a:ext cx="4256881" cy="2097300"/>
          </a:xfrm>
          <a:prstGeom prst="cloudCallou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b="1" dirty="0" smtClean="0">
                <a:solidFill>
                  <a:srgbClr val="C00000"/>
                </a:solidFill>
              </a:rPr>
              <a:t>7. Необходимо проверять оригинальность фотографий, сопровождающих информацию.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8194" name="Picture 2" descr="C:\Users\Соловьева Елена\Desktop\поиск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5116" y="3792252"/>
            <a:ext cx="3233133" cy="2873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2730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962</TotalTime>
  <Words>305</Words>
  <Application>Microsoft Office PowerPoint</Application>
  <PresentationFormat>Экран (4:3)</PresentationFormat>
  <Paragraphs>59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Соловьева Елена</dc:creator>
  <cp:lastModifiedBy>Соловьева Елена</cp:lastModifiedBy>
  <cp:revision>26</cp:revision>
  <dcterms:created xsi:type="dcterms:W3CDTF">2022-03-08T06:31:23Z</dcterms:created>
  <dcterms:modified xsi:type="dcterms:W3CDTF">2023-02-02T17:00:11Z</dcterms:modified>
</cp:coreProperties>
</file>