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9"/>
  </p:notesMasterIdLst>
  <p:sldIdLst>
    <p:sldId id="256" r:id="rId2"/>
    <p:sldId id="257" r:id="rId3"/>
    <p:sldId id="260" r:id="rId4"/>
    <p:sldId id="264" r:id="rId5"/>
    <p:sldId id="265" r:id="rId6"/>
    <p:sldId id="266" r:id="rId7"/>
    <p:sldId id="27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5992" autoAdjust="0"/>
  </p:normalViewPr>
  <p:slideViewPr>
    <p:cSldViewPr snapToGrid="0">
      <p:cViewPr varScale="1">
        <p:scale>
          <a:sx n="39" d="100"/>
          <a:sy n="39" d="100"/>
        </p:scale>
        <p:origin x="-169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11B62-9631-41D9-AEE2-BF0C72DADBB4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3471-55D1-49B6-A068-90B385FA6F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219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471-55D1-49B6-A068-90B385FA6FD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6279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614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5058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22368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3980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61983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739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5975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610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763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82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9178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4465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27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341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4218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2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3E7BA-D2D2-4AE0-B113-303F8387D02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8FE7F40-2CAC-45B9-A287-1B30ACBEAA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1018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1829" y="591671"/>
            <a:ext cx="8882741" cy="337648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№117 г.Санкт- Петербург Невского района.  </a:t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ФЦКМ на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тему: « Блокада Ленинграда».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355770"/>
            <a:ext cx="9144000" cy="114662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Подготовила</a:t>
            </a:r>
            <a:r>
              <a:rPr lang="ru-RU" sz="2800" b="1" dirty="0" smtClean="0">
                <a:solidFill>
                  <a:schemeClr val="tx1"/>
                </a:solidFill>
              </a:rPr>
              <a:t>: </a:t>
            </a:r>
            <a:r>
              <a:rPr lang="ru-RU" sz="2800" b="1" dirty="0" smtClean="0">
                <a:solidFill>
                  <a:schemeClr val="tx1"/>
                </a:solidFill>
              </a:rPr>
              <a:t>Расулова Т.Р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91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ch4.goruno-dubna.ru/wp-content/uploads/2018/02/img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32" y="293298"/>
            <a:ext cx="11162581" cy="62282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9371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34" y="0"/>
            <a:ext cx="10376619" cy="1725283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27 января – День снятия блокады Ленинграда. Это очень памятная дата для города- героя Санкт-Петербурга. Раньше его называли Ленинградом, а жителей – ленинградцами.</a:t>
            </a:r>
            <a:r>
              <a:rPr lang="ru-RU" sz="1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И фашисты решили его уничтожить совсем. Для этого фашисты окружили наш город со всех сторон. Кольцо из пушек, танков, фашистских солдат образовались вокруг нашего города. Это кольцо называется блокадой. В город нельзя было ни пройти , ни проехать. Невозможно было привезти еду, хлеб…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Настали страшные, голодные и холодные блокадные дни.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smolbattle.ru/data/attachments/695/695444-9fbdbcbe017016d1e0d15932f9fb76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539" y="1449238"/>
            <a:ext cx="5400136" cy="5408762"/>
          </a:xfrm>
          <a:prstGeom prst="rect">
            <a:avLst/>
          </a:prstGeom>
          <a:noFill/>
        </p:spPr>
      </p:pic>
      <p:pic>
        <p:nvPicPr>
          <p:cNvPr id="9222" name="Picture 6" descr="https://ds02.infourok.ru/uploads/ex/03d9/0000dab0-87f0bc23/img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8927" y="1414732"/>
            <a:ext cx="6533073" cy="54432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7380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540" y="1"/>
            <a:ext cx="11469571" cy="11559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Кусочек хлеба выдавали по специальной хлебной карточке на целый день  весом 125 г. Больше никакой еды не было -  только вода. А за водой надо было идти на реку Неву. Город бомбят, фашистские снаряды  разрушают дома, убивают людей. Но город продолжает жить!</a:t>
            </a:r>
            <a:endParaRPr lang="ru-RU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6" name="Picture 4" descr="http://vppress.ru/photo/new/488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333" y="1155941"/>
            <a:ext cx="5382583" cy="5702060"/>
          </a:xfrm>
          <a:prstGeom prst="rect">
            <a:avLst/>
          </a:prstGeom>
          <a:noFill/>
        </p:spPr>
      </p:pic>
      <p:pic>
        <p:nvPicPr>
          <p:cNvPr id="8198" name="Picture 6" descr="https://img.youtube.com/vi/VD8cCJUTlrM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4424" y="1138686"/>
            <a:ext cx="6326336" cy="5719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0911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-1"/>
            <a:ext cx="12192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Чтобы помочь городу, по льду Ладожского озера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грузовики везли хлеб в Ленинград, а обратно увозили детей, больных и раненых.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 Дорога Жизни - пульс </a:t>
            </a:r>
            <a:r>
              <a:rPr lang="ru-RU" sz="2000" b="1" i="1" dirty="0" smtClean="0">
                <a:latin typeface="Calibri" pitchFamily="34" charset="0"/>
                <a:cs typeface="Calibri" pitchFamily="34" charset="0"/>
              </a:rPr>
              <a:t>блокадного Ленинград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а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. Летом - водный, а зимой - ледовый путь, соединяющий Ленинград с "большой землёй" по Ладожскому озеру. Оборвать эту нить, связывающую блокадный город со страной, немцы стремились постоянно, но благодаря мужеству и силе духа ленинградцев. Дорога Жизни жила сама и дарила жизнь великому городу.</a:t>
            </a:r>
            <a:br>
              <a:rPr lang="ru-RU" sz="2000" dirty="0" smtClean="0">
                <a:latin typeface="Calibri" pitchFamily="34" charset="0"/>
                <a:cs typeface="Calibri" pitchFamily="34" charset="0"/>
              </a:rPr>
            </a:br>
            <a:r>
              <a:rPr lang="ru-RU" sz="2000" dirty="0" smtClean="0">
                <a:latin typeface="Calibri" pitchFamily="34" charset="0"/>
                <a:cs typeface="Calibri" pitchFamily="34" charset="0"/>
              </a:rPr>
              <a:t>Значение Ладожской трассы огромно, она спасла тысячи жизней. Теперь на берегу Ладожского озера находится музей "Дорога жизни".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1" name="Picture 3" descr="http://vtruda.ru/sites/default/files/pictures/leningr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2173857"/>
            <a:ext cx="11731925" cy="46841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610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35" y="174171"/>
            <a:ext cx="12144622" cy="1756229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Вся страна собрала силы для помощи нашему городу. И наконец разорвано кольцо блокады! </a:t>
            </a:r>
            <a:r>
              <a:rPr lang="ru-RU" sz="2000" u="sng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Радио объявило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   - 27</a:t>
            </a: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ЯНВАРЯ 1944 ГОДА</a:t>
            </a: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ДЕНЬ ВЕЛИКОГО ЛИКОВАНИЯ!  ГОРОД  ЛЕНИНГРАД ОСВОБОЖДЕН ОТ ВРАЖЕСКОЙ БЛОКАДЫ</a:t>
            </a:r>
            <a:r>
              <a:rPr lang="ru-RU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 город стала поступать еда, город стал оживать. Ленинград был освобожден от блокады. Наш город получил звание города-героя. Но самое главное, ребята, помните и вы о том, что когда-то наш город сражался, погибал, но не сдался врагу! Давайте будем так же сильно любить его беречь, как любили его те, кто погиб, защищая наш город.</a:t>
            </a:r>
            <a:br>
              <a:rPr lang="ru-RU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endParaRPr lang="ru-RU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70" name="AutoShape 6" descr="https://img.farmforage.com/img/agro-2019/sol-poleznie-svojstva-i-vred-ot-upotrebleniya-dlya-organizma-chelovek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s://img.farmforage.com/img/agro-2019/sol-poleznie-svojstva-i-vred-ot-upotrebleniya-dlya-organizma-chelovek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6" name="Picture 2" descr="https://megapolisonline.ru/content/uploads/2020/01/yFYTubfFM3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1285" y="2691443"/>
            <a:ext cx="6104926" cy="416655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0800000" flipV="1">
            <a:off x="6418052" y="2083605"/>
            <a:ext cx="5773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честь этой победы был дан артиллерийский салют.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1" y="2070340"/>
            <a:ext cx="6211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честь прорыва </a:t>
            </a:r>
            <a:r>
              <a:rPr lang="ru-RU" b="1" dirty="0" smtClean="0"/>
              <a:t>блокадного</a:t>
            </a:r>
            <a:r>
              <a:rPr lang="ru-RU" dirty="0" smtClean="0"/>
              <a:t> кольца был установлен памятник на Ладожском озере </a:t>
            </a:r>
            <a:r>
              <a:rPr lang="ru-RU" i="1" dirty="0" smtClean="0"/>
              <a:t>«Разорванное кольцо»</a:t>
            </a:r>
            <a:endParaRPr lang="ru-RU" dirty="0"/>
          </a:p>
        </p:txBody>
      </p:sp>
      <p:pic>
        <p:nvPicPr>
          <p:cNvPr id="6148" name="Picture 4" descr="https://im0-tub-ru.yandex.net/i?id=7ba89cdf862118d6b0a3fb756e181fa4&amp;ref=rim&amp;n=33&amp;w=225&amp;h=1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08694"/>
            <a:ext cx="5727940" cy="4149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016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859/001034f8-8f587eeb/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561" y="414068"/>
            <a:ext cx="11438627" cy="61937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76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618</TotalTime>
  <Words>172</Words>
  <Application>Microsoft Office PowerPoint</Application>
  <PresentationFormat>Произвольный</PresentationFormat>
  <Paragraphs>12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ГБДОУ №117 г.Санкт- Петербург Невского района.   НОД по ФЦКМ на тему: « Блокада Ленинграда».</vt:lpstr>
      <vt:lpstr>Слайд 2</vt:lpstr>
      <vt:lpstr>27 января – День снятия блокады Ленинграда. Это очень памятная дата для города- героя Санкт-Петербурга. Раньше его называли Ленинградом, а жителей – ленинградцами. И фашисты решили его уничтожить совсем. Для этого фашисты окружили наш город со всех сторон. Кольцо из пушек, танков, фашистских солдат образовались вокруг нашего города. Это кольцо называется блокадой. В город нельзя было ни пройти , ни проехать. Невозможно было привезти еду, хлеб… Настали страшные, голодные и холодные блокадные дни. </vt:lpstr>
      <vt:lpstr>Кусочек хлеба выдавали по специальной хлебной карточке на целый день  весом 125 г. Больше никакой еды не было -  только вода. А за водой надо было идти на реку Неву. Город бомбят, фашистские снаряды  разрушают дома, убивают людей. Но город продолжает жить!</vt:lpstr>
      <vt:lpstr>Слайд 5</vt:lpstr>
      <vt:lpstr>Вся страна собрала силы для помощи нашему городу. И наконец разорвано кольцо блокады! Радио объявило:   - 27 ЯНВАРЯ 1944 ГОДА ДЕНЬ ВЕЛИКОГО ЛИКОВАНИЯ!  ГОРОД  ЛЕНИНГРАД ОСВОБОЖДЕН ОТ ВРАЖЕСКОЙ БЛОКАДЫ.В город стала поступать еда, город стал оживать. Ленинград был освобожден от блокады. Наш город получил звание города-героя. Но самое главное, ребята, помните и вы о том, что когда-то наш город сражался, погибал, но не сдался врагу! Давайте будем так же сильно любить его беречь, как любили его те, кто погиб, защищая наш город.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«Добыча соли,  ее применение».</dc:title>
  <dc:creator>Надежда Колотова</dc:creator>
  <cp:lastModifiedBy>D</cp:lastModifiedBy>
  <cp:revision>61</cp:revision>
  <dcterms:created xsi:type="dcterms:W3CDTF">2019-10-20T08:34:52Z</dcterms:created>
  <dcterms:modified xsi:type="dcterms:W3CDTF">2023-01-27T07:41:34Z</dcterms:modified>
</cp:coreProperties>
</file>