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59" r:id="rId6"/>
    <p:sldId id="258" r:id="rId7"/>
    <p:sldId id="263" r:id="rId8"/>
    <p:sldId id="264" r:id="rId9"/>
    <p:sldId id="262" r:id="rId10"/>
    <p:sldId id="266" r:id="rId11"/>
    <p:sldId id="267" r:id="rId12"/>
    <p:sldId id="265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98" y="213285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Блокада Ленинграда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5000636"/>
            <a:ext cx="4238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Семенченко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Н.Б.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логопедической группы № 5 МБДОУ № 30, г. Азов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блокадный хлеб\image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571480"/>
            <a:ext cx="6276409" cy="57864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388" y="642918"/>
            <a:ext cx="27201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Героический труд </a:t>
            </a:r>
          </a:p>
          <a:p>
            <a:r>
              <a:rPr lang="ru-RU" sz="2000" dirty="0" smtClean="0"/>
              <a:t>жителей Ленинграда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Женщины трудились </a:t>
            </a:r>
          </a:p>
          <a:p>
            <a:r>
              <a:rPr lang="ru-RU" sz="2000" dirty="0" smtClean="0"/>
              <a:t>на заводе, выпускали </a:t>
            </a:r>
          </a:p>
          <a:p>
            <a:r>
              <a:rPr lang="ru-RU" sz="2000" dirty="0" smtClean="0"/>
              <a:t>снаряды для фронта.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блокадный хлеб\image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00042"/>
            <a:ext cx="6364979" cy="58579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30025" y="714356"/>
            <a:ext cx="28139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Мужество ленинградцев </a:t>
            </a:r>
          </a:p>
          <a:p>
            <a:r>
              <a:rPr lang="ru-RU" dirty="0" smtClean="0"/>
              <a:t>Жители расчищали </a:t>
            </a:r>
          </a:p>
          <a:p>
            <a:r>
              <a:rPr lang="ru-RU" dirty="0" smtClean="0"/>
              <a:t>завалы домов после </a:t>
            </a:r>
          </a:p>
          <a:p>
            <a:r>
              <a:rPr lang="ru-RU" dirty="0" smtClean="0"/>
              <a:t>бомбежек. </a:t>
            </a:r>
          </a:p>
          <a:p>
            <a:r>
              <a:rPr lang="ru-RU" dirty="0" smtClean="0"/>
              <a:t>Люди проявляли </a:t>
            </a:r>
          </a:p>
          <a:p>
            <a:r>
              <a:rPr lang="ru-RU" dirty="0" smtClean="0"/>
              <a:t>мужество и героизм, </a:t>
            </a:r>
          </a:p>
          <a:p>
            <a:r>
              <a:rPr lang="ru-RU" dirty="0" smtClean="0"/>
              <a:t>спасая свой город </a:t>
            </a:r>
          </a:p>
          <a:p>
            <a:r>
              <a:rPr lang="ru-RU" dirty="0" smtClean="0"/>
              <a:t>от врагов.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блокадный хлеб\image-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6666697" cy="50720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429264"/>
            <a:ext cx="88774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Дорога жизни блокадного Ленинграда Чтобы спасти людей от голодной смерти </a:t>
            </a:r>
          </a:p>
          <a:p>
            <a:r>
              <a:rPr lang="ru-RU" dirty="0" smtClean="0"/>
              <a:t>было решено доставлять зерно и муку по замершему Ладожскому озеру. Это т путь </a:t>
            </a:r>
          </a:p>
          <a:p>
            <a:r>
              <a:rPr lang="ru-RU" dirty="0" smtClean="0"/>
              <a:t>назвали «Дорогой жизни» . Мешки с зерном везли на лошадях и машинах. </a:t>
            </a:r>
          </a:p>
          <a:p>
            <a:r>
              <a:rPr lang="ru-RU" dirty="0" smtClean="0"/>
              <a:t>Под бомбежками врага водители совершали подвиг.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блокадный хлеб\image-13.jpg"/>
          <p:cNvPicPr>
            <a:picLocks noChangeAspect="1" noChangeArrowheads="1"/>
          </p:cNvPicPr>
          <p:nvPr/>
        </p:nvPicPr>
        <p:blipFill>
          <a:blip r:embed="rId2"/>
          <a:srcRect t="8324"/>
          <a:stretch>
            <a:fillRect/>
          </a:stretch>
        </p:blipFill>
        <p:spPr bwMode="auto">
          <a:xfrm>
            <a:off x="1142976" y="285728"/>
            <a:ext cx="6357982" cy="51233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5500702"/>
            <a:ext cx="88375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Победа Ленинграда . Спустя 900 дней 27 января 1944 года наши войска прорвали </a:t>
            </a:r>
          </a:p>
          <a:p>
            <a:r>
              <a:rPr lang="ru-RU" dirty="0" smtClean="0"/>
              <a:t>кольцо блокады. Это был великий день! Радость наполняла всех солдат и жителей </a:t>
            </a:r>
          </a:p>
          <a:p>
            <a:r>
              <a:rPr lang="ru-RU" dirty="0" smtClean="0"/>
              <a:t>освобожденного города. В честь этой победы был дан салют.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блокадный хлеб\image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1"/>
            <a:ext cx="6383109" cy="58579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608819" y="285728"/>
            <a:ext cx="243829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Никто не забыт и </a:t>
            </a:r>
          </a:p>
          <a:p>
            <a:r>
              <a:rPr lang="ru-RU" sz="2000" dirty="0" smtClean="0"/>
              <a:t>ни что не забыто…</a:t>
            </a:r>
          </a:p>
          <a:p>
            <a:r>
              <a:rPr lang="ru-RU" sz="2000" dirty="0" smtClean="0"/>
              <a:t>В честь прорыва </a:t>
            </a:r>
          </a:p>
          <a:p>
            <a:r>
              <a:rPr lang="ru-RU" sz="2000" dirty="0" smtClean="0"/>
              <a:t>блокадного кольца </a:t>
            </a:r>
          </a:p>
          <a:p>
            <a:r>
              <a:rPr lang="ru-RU" sz="2000" dirty="0" smtClean="0"/>
              <a:t>был установлен </a:t>
            </a:r>
          </a:p>
          <a:p>
            <a:r>
              <a:rPr lang="ru-RU" sz="2000" dirty="0" smtClean="0"/>
              <a:t>памятник на </a:t>
            </a:r>
          </a:p>
          <a:p>
            <a:r>
              <a:rPr lang="ru-RU" sz="2000" dirty="0" smtClean="0"/>
              <a:t>Ладожском озере </a:t>
            </a:r>
          </a:p>
          <a:p>
            <a:r>
              <a:rPr lang="ru-RU" sz="2000" dirty="0" smtClean="0"/>
              <a:t>«Разорванное </a:t>
            </a:r>
          </a:p>
          <a:p>
            <a:r>
              <a:rPr lang="ru-RU" sz="2000" dirty="0" smtClean="0"/>
              <a:t>кольцо»</a:t>
            </a:r>
            <a:endParaRPr lang="ru-RU" sz="2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oberu.ru/files/coins/727876/otkrytka_sssr_1979_g_leningrad_razvedennyy_dvorcovyy_most_foto_krucko_chistaya.jpg"/>
          <p:cNvPicPr>
            <a:picLocks noChangeAspect="1" noChangeArrowheads="1"/>
          </p:cNvPicPr>
          <p:nvPr/>
        </p:nvPicPr>
        <p:blipFill>
          <a:blip r:embed="rId2" cstate="print"/>
          <a:srcRect l="2428" t="4494" b="3371"/>
          <a:stretch>
            <a:fillRect/>
          </a:stretch>
        </p:blipFill>
        <p:spPr bwMode="auto">
          <a:xfrm>
            <a:off x="1000100" y="500042"/>
            <a:ext cx="6930302" cy="47149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5357826"/>
            <a:ext cx="82711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Город-герой.  Давайте помнить </a:t>
            </a:r>
            <a:r>
              <a:rPr lang="ru-RU" sz="2000" dirty="0" smtClean="0"/>
              <a:t>о подвиге героического города. </a:t>
            </a:r>
            <a:endParaRPr lang="ru-RU" sz="2000" dirty="0" smtClean="0"/>
          </a:p>
          <a:p>
            <a:pPr algn="ctr"/>
            <a:r>
              <a:rPr lang="ru-RU" sz="2000" dirty="0" smtClean="0"/>
              <a:t>Сейчас город </a:t>
            </a:r>
            <a:r>
              <a:rPr lang="ru-RU" sz="2000" dirty="0" smtClean="0"/>
              <a:t>называется Санкт. Петербург. Он очень красив и горд.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блокадный хлеб\imag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6534487" cy="5429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15141" y="500042"/>
            <a:ext cx="242885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Начало блокады.</a:t>
            </a:r>
          </a:p>
          <a:p>
            <a:r>
              <a:rPr lang="ru-RU" sz="2000" b="1" dirty="0" smtClean="0"/>
              <a:t>По рассказам </a:t>
            </a:r>
          </a:p>
          <a:p>
            <a:r>
              <a:rPr lang="ru-RU" sz="2000" b="1" dirty="0" smtClean="0"/>
              <a:t>взрослых, по </a:t>
            </a:r>
          </a:p>
          <a:p>
            <a:r>
              <a:rPr lang="ru-RU" sz="2000" b="1" dirty="0" smtClean="0"/>
              <a:t>фильмам вы знаете о </a:t>
            </a:r>
          </a:p>
          <a:p>
            <a:r>
              <a:rPr lang="ru-RU" sz="2000" b="1" dirty="0" smtClean="0"/>
              <a:t>страшной войне с фашистами. Была </a:t>
            </a:r>
          </a:p>
          <a:p>
            <a:r>
              <a:rPr lang="ru-RU" sz="2000" b="1" dirty="0" smtClean="0"/>
              <a:t>очень жестокая битва. </a:t>
            </a:r>
          </a:p>
          <a:p>
            <a:r>
              <a:rPr lang="ru-RU" sz="2000" b="1" dirty="0" smtClean="0"/>
              <a:t>Враги окружили наш </a:t>
            </a:r>
          </a:p>
          <a:p>
            <a:r>
              <a:rPr lang="ru-RU" sz="2000" b="1" dirty="0" smtClean="0"/>
              <a:t>город и началась </a:t>
            </a:r>
          </a:p>
          <a:p>
            <a:r>
              <a:rPr lang="ru-RU" sz="2000" b="1" dirty="0" smtClean="0"/>
              <a:t>блокада. Части </a:t>
            </a:r>
          </a:p>
          <a:p>
            <a:r>
              <a:rPr lang="ru-RU" sz="2000" b="1" dirty="0" smtClean="0"/>
              <a:t>нашей армии встали</a:t>
            </a:r>
          </a:p>
          <a:p>
            <a:r>
              <a:rPr lang="ru-RU" sz="2000" b="1" dirty="0" smtClean="0"/>
              <a:t> на защиту города.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блокадный хлеб\imag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5876552" cy="54292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33981" y="857232"/>
            <a:ext cx="311001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Враги обстреливали </a:t>
            </a:r>
          </a:p>
          <a:p>
            <a:r>
              <a:rPr lang="ru-RU" sz="2400" dirty="0" smtClean="0"/>
              <a:t>мирных жителей .</a:t>
            </a:r>
          </a:p>
          <a:p>
            <a:r>
              <a:rPr lang="ru-RU" sz="2400" dirty="0" smtClean="0"/>
              <a:t>Фашисты бомбили</a:t>
            </a:r>
          </a:p>
          <a:p>
            <a:r>
              <a:rPr lang="ru-RU" sz="2400" dirty="0" smtClean="0"/>
              <a:t> наш город по </a:t>
            </a:r>
          </a:p>
          <a:p>
            <a:r>
              <a:rPr lang="ru-RU" sz="2400" dirty="0" smtClean="0"/>
              <a:t>нескольку раз </a:t>
            </a:r>
          </a:p>
          <a:p>
            <a:r>
              <a:rPr lang="ru-RU" sz="2400" dirty="0" smtClean="0"/>
              <a:t>в день. </a:t>
            </a:r>
          </a:p>
          <a:p>
            <a:r>
              <a:rPr lang="ru-RU" sz="2400" dirty="0" smtClean="0"/>
              <a:t>Город был </a:t>
            </a:r>
          </a:p>
          <a:p>
            <a:r>
              <a:rPr lang="ru-RU" sz="2400" dirty="0" smtClean="0"/>
              <a:t>сильно разрушен.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блокадный хлеб\imag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6275290" cy="57864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694612" y="1071546"/>
            <a:ext cx="204844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Город был </a:t>
            </a:r>
          </a:p>
          <a:p>
            <a:r>
              <a:rPr lang="ru-RU" sz="2800" dirty="0" smtClean="0"/>
              <a:t>почти </a:t>
            </a:r>
          </a:p>
          <a:p>
            <a:r>
              <a:rPr lang="ru-RU" sz="2800" dirty="0" smtClean="0"/>
              <a:t>полностью </a:t>
            </a:r>
          </a:p>
          <a:p>
            <a:r>
              <a:rPr lang="ru-RU" sz="2800" dirty="0" smtClean="0"/>
              <a:t>разрушен </a:t>
            </a:r>
          </a:p>
          <a:p>
            <a:r>
              <a:rPr lang="ru-RU" sz="2800" dirty="0" smtClean="0"/>
              <a:t>много </a:t>
            </a:r>
          </a:p>
          <a:p>
            <a:r>
              <a:rPr lang="ru-RU" sz="2800" dirty="0" smtClean="0"/>
              <a:t>погибло м</a:t>
            </a:r>
          </a:p>
          <a:p>
            <a:r>
              <a:rPr lang="ru-RU" sz="2800" dirty="0" smtClean="0"/>
              <a:t>ирных </a:t>
            </a:r>
          </a:p>
          <a:p>
            <a:r>
              <a:rPr lang="ru-RU" sz="2800" dirty="0" smtClean="0"/>
              <a:t>жителей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блокадный хлеб\imag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6185844" cy="57150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16816" y="500042"/>
            <a:ext cx="288502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Враги полностью </a:t>
            </a:r>
          </a:p>
          <a:p>
            <a:r>
              <a:rPr lang="ru-RU" sz="2000" dirty="0" smtClean="0"/>
              <a:t> окружили Ленинград. </a:t>
            </a:r>
          </a:p>
          <a:p>
            <a:r>
              <a:rPr lang="ru-RU" sz="2000" dirty="0" smtClean="0"/>
              <a:t> В городе не было ни </a:t>
            </a:r>
          </a:p>
          <a:p>
            <a:r>
              <a:rPr lang="ru-RU" sz="2000" dirty="0" smtClean="0"/>
              <a:t> света, ни тепла. </a:t>
            </a:r>
          </a:p>
          <a:p>
            <a:r>
              <a:rPr lang="ru-RU" sz="2000" dirty="0" smtClean="0"/>
              <a:t> Водопровод не </a:t>
            </a:r>
          </a:p>
          <a:p>
            <a:r>
              <a:rPr lang="ru-RU" sz="2000" dirty="0" smtClean="0"/>
              <a:t> работал. </a:t>
            </a:r>
          </a:p>
          <a:p>
            <a:r>
              <a:rPr lang="ru-RU" sz="2000" dirty="0" smtClean="0"/>
              <a:t> Начался голод.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блокадный хлеб\image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6072230" cy="563758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388" y="714356"/>
            <a:ext cx="27260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Тяжело приходилось</a:t>
            </a:r>
          </a:p>
          <a:p>
            <a:r>
              <a:rPr lang="ru-RU" sz="2000" dirty="0" smtClean="0"/>
              <a:t> жителем блокадного </a:t>
            </a:r>
          </a:p>
          <a:p>
            <a:r>
              <a:rPr lang="ru-RU" sz="2000" dirty="0" smtClean="0"/>
              <a:t>города Очень трудно </a:t>
            </a:r>
          </a:p>
          <a:p>
            <a:r>
              <a:rPr lang="ru-RU" sz="2000" dirty="0" smtClean="0"/>
              <a:t>было доставать воду. </a:t>
            </a:r>
          </a:p>
          <a:p>
            <a:r>
              <a:rPr lang="ru-RU" sz="2000" dirty="0" smtClean="0"/>
              <a:t>За ней нужно было</a:t>
            </a:r>
          </a:p>
          <a:p>
            <a:r>
              <a:rPr lang="ru-RU" sz="2000" dirty="0" smtClean="0"/>
              <a:t> ходить на Неву в </a:t>
            </a:r>
          </a:p>
          <a:p>
            <a:r>
              <a:rPr lang="ru-RU" sz="2000" dirty="0" smtClean="0"/>
              <a:t>мороз и стужу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блокадный хлеб\imag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6302891" cy="578647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388" y="500042"/>
            <a:ext cx="27126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Хлеб блокадного </a:t>
            </a:r>
          </a:p>
          <a:p>
            <a:r>
              <a:rPr lang="ru-RU" sz="2000" dirty="0" smtClean="0"/>
              <a:t>города Вот такой </a:t>
            </a:r>
          </a:p>
          <a:p>
            <a:r>
              <a:rPr lang="ru-RU" sz="2000" dirty="0" smtClean="0"/>
              <a:t>кусочек хлеба давали </a:t>
            </a:r>
          </a:p>
          <a:p>
            <a:r>
              <a:rPr lang="ru-RU" sz="2000" dirty="0" smtClean="0"/>
              <a:t>человеку на сутки. </a:t>
            </a:r>
          </a:p>
          <a:p>
            <a:r>
              <a:rPr lang="ru-RU" sz="2000" dirty="0" smtClean="0"/>
              <a:t>Каждый кусочек </a:t>
            </a:r>
          </a:p>
          <a:p>
            <a:r>
              <a:rPr lang="ru-RU" sz="2000" dirty="0" smtClean="0"/>
              <a:t>хлеба и сахара был </a:t>
            </a:r>
          </a:p>
          <a:p>
            <a:r>
              <a:rPr lang="ru-RU" sz="2000" dirty="0" smtClean="0"/>
              <a:t>огромным счастьем. </a:t>
            </a:r>
          </a:p>
          <a:p>
            <a:r>
              <a:rPr lang="ru-RU" sz="2000" dirty="0" smtClean="0"/>
              <a:t>Бережно относились </a:t>
            </a:r>
          </a:p>
          <a:p>
            <a:r>
              <a:rPr lang="ru-RU" sz="2000" dirty="0" smtClean="0"/>
              <a:t>к каждой крошке.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блокадный хлеб\imag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6023522" cy="50006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91653" y="785794"/>
            <a:ext cx="295234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Жители блокадного </a:t>
            </a:r>
          </a:p>
          <a:p>
            <a:r>
              <a:rPr lang="ru-RU" sz="2000" dirty="0" smtClean="0"/>
              <a:t>Ленинграда </a:t>
            </a:r>
          </a:p>
          <a:p>
            <a:r>
              <a:rPr lang="ru-RU" sz="2000" dirty="0" smtClean="0"/>
              <a:t>Люди ослабли от </a:t>
            </a:r>
          </a:p>
          <a:p>
            <a:r>
              <a:rPr lang="ru-RU" sz="2000" dirty="0" smtClean="0"/>
              <a:t>голода и холода. </a:t>
            </a:r>
          </a:p>
          <a:p>
            <a:r>
              <a:rPr lang="ru-RU" sz="2000" dirty="0" smtClean="0"/>
              <a:t>Многие умерли. </a:t>
            </a:r>
          </a:p>
          <a:p>
            <a:r>
              <a:rPr lang="ru-RU" sz="2000" dirty="0" smtClean="0"/>
              <a:t>Фашисты хотели , </a:t>
            </a:r>
          </a:p>
          <a:p>
            <a:r>
              <a:rPr lang="ru-RU" sz="2000" dirty="0" smtClean="0"/>
              <a:t>чтобы город сдался.</a:t>
            </a:r>
          </a:p>
          <a:p>
            <a:r>
              <a:rPr lang="ru-RU" sz="2000" dirty="0" smtClean="0"/>
              <a:t> Но жители боролись, </a:t>
            </a:r>
          </a:p>
          <a:p>
            <a:r>
              <a:rPr lang="ru-RU" sz="2000" dirty="0" smtClean="0"/>
              <a:t>не смотря на страшные </a:t>
            </a:r>
          </a:p>
          <a:p>
            <a:r>
              <a:rPr lang="ru-RU" sz="2000" dirty="0" smtClean="0"/>
              <a:t>испытания.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блокадный хлеб\image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6043035" cy="56436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57950" y="714356"/>
            <a:ext cx="287495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Дети блокадного </a:t>
            </a:r>
          </a:p>
          <a:p>
            <a:r>
              <a:rPr lang="ru-RU" sz="2000" dirty="0" smtClean="0"/>
              <a:t>Ленинграда </a:t>
            </a:r>
          </a:p>
          <a:p>
            <a:r>
              <a:rPr lang="ru-RU" sz="2000" dirty="0" smtClean="0"/>
              <a:t>Дети ходили в </a:t>
            </a:r>
          </a:p>
          <a:p>
            <a:r>
              <a:rPr lang="ru-RU" sz="2000" dirty="0" smtClean="0"/>
              <a:t>детский сад, отмечали </a:t>
            </a:r>
          </a:p>
          <a:p>
            <a:r>
              <a:rPr lang="ru-RU" sz="2000" dirty="0" smtClean="0"/>
              <a:t>Новый год. </a:t>
            </a:r>
          </a:p>
          <a:p>
            <a:r>
              <a:rPr lang="ru-RU" sz="2000" dirty="0" smtClean="0"/>
              <a:t>Ученики ходили в </a:t>
            </a:r>
          </a:p>
          <a:p>
            <a:r>
              <a:rPr lang="ru-RU" sz="2000" dirty="0" smtClean="0"/>
              <a:t>школу на занятия.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</TotalTime>
  <Words>386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14</cp:revision>
  <dcterms:created xsi:type="dcterms:W3CDTF">2022-01-26T16:52:00Z</dcterms:created>
  <dcterms:modified xsi:type="dcterms:W3CDTF">2023-02-02T19:21:49Z</dcterms:modified>
</cp:coreProperties>
</file>