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262" r:id="rId2"/>
    <p:sldId id="256" r:id="rId3"/>
    <p:sldId id="257" r:id="rId4"/>
    <p:sldId id="258" r:id="rId5"/>
    <p:sldId id="259" r:id="rId6"/>
    <p:sldId id="261" r:id="rId7"/>
    <p:sldId id="260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693D2-D424-4646-9593-66CDD1810253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DC0723-BEC2-4109-B12A-84362AA328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0723-BEC2-4109-B12A-84362AA328D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C0723-BEC2-4109-B12A-84362AA328D3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5921E46-B0D6-498E-BF91-36F9A097824C}" type="datetimeFigureOut">
              <a:rPr lang="ru-RU" smtClean="0"/>
              <a:pPr/>
              <a:t>01.10.2013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02D4A76-06FC-4B40-BEE4-3341F0AA7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5;&#1050;\Desktop\&#1052;&#1072;&#1084;&#1072;\Russkie-Narodnye-Pesni-Poshla-mlada-za-vodoy(muzofon.com).mp3" TargetMode="Externa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usskie-Narodnye-Pesni-Poshla-mlada-za-vodo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5715016"/>
            <a:ext cx="304800" cy="304800"/>
          </a:xfrm>
          <a:prstGeom prst="rect">
            <a:avLst/>
          </a:prstGeom>
        </p:spPr>
      </p:pic>
      <p:pic>
        <p:nvPicPr>
          <p:cNvPr id="5" name="Рисунок 4" descr="0_65728_e349cda9_XL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285727"/>
            <a:ext cx="4643470" cy="4663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3714744" y="0"/>
            <a:ext cx="5143536" cy="2571768"/>
          </a:xfrm>
          <a:prstGeom prst="rect">
            <a:avLst/>
          </a:prstGeom>
        </p:spPr>
        <p:txBody>
          <a:bodyPr vert="horz" lIns="118872" tIns="0" rIns="45720" bIns="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Речь народа красная,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Будто ткань атласная.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Слово золотом расшито,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                            Жемчугом покрыто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3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i="1" dirty="0" smtClean="0"/>
              <a:t>Тема урока: «Диалектизмы»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3143248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3600" b="1" i="1" dirty="0" smtClean="0"/>
              <a:t>Диалект</a:t>
            </a:r>
            <a:r>
              <a:rPr lang="ru-RU" sz="3600" dirty="0" smtClean="0"/>
              <a:t> </a:t>
            </a:r>
            <a:r>
              <a:rPr lang="ru-RU" sz="3600" b="1" i="1" dirty="0" smtClean="0"/>
              <a:t>-</a:t>
            </a:r>
            <a:r>
              <a:rPr lang="ru-RU" sz="3600" dirty="0" smtClean="0"/>
              <a:t> местное наречие, говор; устная разговорно-бытовая речь жителей определённой (обычно сельской) местности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14884"/>
            <a:ext cx="8229600" cy="16859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Диалектные словари ( </a:t>
            </a:r>
            <a:r>
              <a:rPr lang="ru-RU" b="1" i="1" dirty="0" err="1" smtClean="0"/>
              <a:t>словари</a:t>
            </a:r>
            <a:r>
              <a:rPr lang="ru-RU" b="1" i="1" dirty="0" smtClean="0"/>
              <a:t> русских диалектных говоров ) </a:t>
            </a:r>
            <a:r>
              <a:rPr lang="ru-RU" dirty="0" smtClean="0"/>
              <a:t>фиксируют</a:t>
            </a:r>
            <a:r>
              <a:rPr lang="ru-RU" b="1" i="1" dirty="0" smtClean="0"/>
              <a:t> </a:t>
            </a:r>
            <a:r>
              <a:rPr lang="ru-RU" dirty="0" smtClean="0"/>
              <a:t>диалектные слова</a:t>
            </a:r>
            <a:r>
              <a:rPr lang="ru-RU" b="1" i="1" dirty="0" smtClean="0"/>
              <a:t>.</a:t>
            </a:r>
            <a:endParaRPr lang="ru-RU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3143248"/>
            <a:ext cx="778674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/>
              <a:t>Диалектология</a:t>
            </a:r>
            <a:r>
              <a:rPr lang="ru-RU" sz="3200" dirty="0" smtClean="0"/>
              <a:t> - это раздел языкознания, изучающий диалектные слова.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Типы диалектизмов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Лексические – слова, и по форме, и по значению отличающиеся от слов общеупотребительной лексики. </a:t>
            </a:r>
          </a:p>
          <a:p>
            <a:r>
              <a:rPr lang="ru-RU" u="sng" dirty="0" smtClean="0"/>
              <a:t>Намедни </a:t>
            </a:r>
            <a:r>
              <a:rPr lang="ru-RU" dirty="0" smtClean="0"/>
              <a:t>- на днях</a:t>
            </a:r>
          </a:p>
          <a:p>
            <a:r>
              <a:rPr lang="ru-RU" u="sng" dirty="0" err="1" smtClean="0"/>
              <a:t>Гутарить</a:t>
            </a:r>
            <a:r>
              <a:rPr lang="ru-RU" dirty="0" smtClean="0"/>
              <a:t> - говорить</a:t>
            </a:r>
          </a:p>
          <a:p>
            <a:r>
              <a:rPr lang="ru-RU" u="sng" dirty="0" smtClean="0"/>
              <a:t>Инда</a:t>
            </a:r>
            <a:r>
              <a:rPr lang="ru-RU" dirty="0" smtClean="0"/>
              <a:t> - даже</a:t>
            </a:r>
          </a:p>
          <a:p>
            <a:r>
              <a:rPr lang="ru-RU" u="sng" dirty="0" err="1"/>
              <a:t>С</a:t>
            </a:r>
            <a:r>
              <a:rPr lang="ru-RU" u="sng" dirty="0" err="1" smtClean="0"/>
              <a:t>усалы</a:t>
            </a:r>
            <a:r>
              <a:rPr lang="ru-RU" dirty="0" smtClean="0"/>
              <a:t> - скулы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210080" cy="462381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Семантические -диалектизмы, отличающиеся от общеупотребительных слов не формой, а значением.</a:t>
            </a:r>
          </a:p>
          <a:p>
            <a:r>
              <a:rPr lang="ru-RU" u="sng" dirty="0" smtClean="0"/>
              <a:t>Верх</a:t>
            </a:r>
            <a:r>
              <a:rPr lang="ru-RU" dirty="0" smtClean="0"/>
              <a:t> – овраг</a:t>
            </a:r>
          </a:p>
          <a:p>
            <a:r>
              <a:rPr lang="ru-RU" i="1" u="sng" dirty="0" smtClean="0"/>
              <a:t>Зевать</a:t>
            </a:r>
            <a:r>
              <a:rPr lang="ru-RU" dirty="0" smtClean="0"/>
              <a:t> – кричать, звать</a:t>
            </a:r>
          </a:p>
          <a:p>
            <a:r>
              <a:rPr lang="ru-RU" u="sng" dirty="0" smtClean="0"/>
              <a:t>Жалеть</a:t>
            </a:r>
            <a:r>
              <a:rPr lang="ru-RU" dirty="0" smtClean="0"/>
              <a:t> - любить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9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442915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Применение диалектизмов </a:t>
            </a:r>
            <a:r>
              <a:rPr lang="ru-RU" dirty="0" smtClean="0"/>
              <a:t>– </a:t>
            </a:r>
            <a:br>
              <a:rPr lang="ru-RU" dirty="0" smtClean="0"/>
            </a:br>
            <a:r>
              <a:rPr lang="ru-RU" dirty="0" smtClean="0"/>
              <a:t>часто используются как выразительные средства в произведениях художественной литературы (для речевой характеристики персонажей, передачи местного колорита, обозначения некоторых вещей и понятий)       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/>
              <a:t>Диалектизмы в художественной литературе</a:t>
            </a:r>
            <a:endParaRPr lang="ru-RU" sz="32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П.П.Бажов «Тараканье мыло»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u="sng" dirty="0" smtClean="0"/>
              <a:t>Долдонить</a:t>
            </a:r>
            <a:r>
              <a:rPr lang="ru-RU" dirty="0" smtClean="0"/>
              <a:t>. Твердить, повторять одно и то же, бубнить. «Когда с полчаса долдонит, а сам головой, мотает, руками размахивает»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П.П.Бажов «Малахитовая     шкатулка»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u="sng" dirty="0" smtClean="0"/>
              <a:t>Фырчать</a:t>
            </a:r>
            <a:r>
              <a:rPr lang="ru-RU" dirty="0" smtClean="0"/>
              <a:t>. Ворчать, ругаться, браниться. «Бежит, как ошпаренный, фырчит про себя: «Разве это девка?»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Сибирские диалектизмы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u="sng" dirty="0" smtClean="0"/>
              <a:t>Гоношиться</a:t>
            </a:r>
            <a:r>
              <a:rPr lang="ru-RU" dirty="0" smtClean="0"/>
              <a:t> - хлопотливо заниматься каким-либо хозяйственным делом</a:t>
            </a:r>
          </a:p>
          <a:p>
            <a:r>
              <a:rPr lang="ru-RU" u="sng" dirty="0" err="1" smtClean="0"/>
              <a:t>Клямка</a:t>
            </a:r>
            <a:r>
              <a:rPr lang="ru-RU" dirty="0"/>
              <a:t> </a:t>
            </a:r>
            <a:r>
              <a:rPr lang="ru-RU" dirty="0" smtClean="0"/>
              <a:t>– железный запор у двери</a:t>
            </a:r>
          </a:p>
          <a:p>
            <a:r>
              <a:rPr lang="ru-RU" u="sng" dirty="0" smtClean="0"/>
              <a:t>Жмот</a:t>
            </a:r>
            <a:r>
              <a:rPr lang="ru-RU" dirty="0" smtClean="0"/>
              <a:t>- богатый крестьянин-собственник, кулак</a:t>
            </a:r>
          </a:p>
          <a:p>
            <a:r>
              <a:rPr lang="ru-RU" u="sng" dirty="0" smtClean="0"/>
              <a:t>Гостевать</a:t>
            </a:r>
            <a:r>
              <a:rPr lang="ru-RU" dirty="0" smtClean="0"/>
              <a:t> – гостить</a:t>
            </a:r>
          </a:p>
          <a:p>
            <a:r>
              <a:rPr lang="ru-RU" u="sng" dirty="0" err="1" smtClean="0"/>
              <a:t>Допрежь</a:t>
            </a:r>
            <a:r>
              <a:rPr lang="ru-RU" dirty="0" smtClean="0"/>
              <a:t> – раньше</a:t>
            </a:r>
          </a:p>
          <a:p>
            <a:r>
              <a:rPr lang="ru-RU" u="sng" dirty="0" err="1" smtClean="0"/>
              <a:t>Удобица</a:t>
            </a:r>
            <a:r>
              <a:rPr lang="ru-RU" dirty="0" smtClean="0"/>
              <a:t> – пахотная земля</a:t>
            </a:r>
          </a:p>
          <a:p>
            <a:r>
              <a:rPr lang="ru-RU" u="sng" dirty="0" err="1" smtClean="0"/>
              <a:t>Узвар</a:t>
            </a:r>
            <a:r>
              <a:rPr lang="ru-RU" dirty="0" smtClean="0"/>
              <a:t> – компот</a:t>
            </a:r>
          </a:p>
          <a:p>
            <a:r>
              <a:rPr lang="ru-RU" u="sng" dirty="0" smtClean="0"/>
              <a:t>Дробный</a:t>
            </a:r>
            <a:r>
              <a:rPr lang="ru-RU" dirty="0" smtClean="0"/>
              <a:t> – мелкий, худой, тонкий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 : выяснить, какие диалектные слова употребляют в вашей семье, записать их.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r>
              <a:rPr lang="ru-RU" dirty="0" smtClean="0">
                <a:solidFill>
                  <a:srgbClr val="FF0000"/>
                </a:solidFill>
              </a:rPr>
              <a:t>Урок окончен. </a:t>
            </a:r>
            <a:r>
              <a:rPr lang="ru-RU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271</TotalTime>
  <Words>238</Words>
  <Application>Microsoft Office PowerPoint</Application>
  <PresentationFormat>Экран (4:3)</PresentationFormat>
  <Paragraphs>41</Paragraphs>
  <Slides>9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Модульная</vt:lpstr>
      <vt:lpstr>Слайд 1</vt:lpstr>
      <vt:lpstr> Тема урока: «Диалектизмы»</vt:lpstr>
      <vt:lpstr>  Диалект - местное наречие, говор; устная разговорно-бытовая речь жителей определённой (обычно сельской) местности</vt:lpstr>
      <vt:lpstr>Типы диалектизмов</vt:lpstr>
      <vt:lpstr>Применение диалектизмов –  часто используются как выразительные средства в произведениях художественной литературы (для речевой характеристики персонажей, передачи местного колорита, обозначения некоторых вещей и понятий)        </vt:lpstr>
      <vt:lpstr>Диалектизмы в художественной литературе</vt:lpstr>
      <vt:lpstr>Сибирские диалектизмы</vt:lpstr>
      <vt:lpstr>Слайд 8</vt:lpstr>
      <vt:lpstr>Слайд 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«Диалектизмы»</dc:title>
  <dc:creator>ПК</dc:creator>
  <cp:lastModifiedBy>ПК</cp:lastModifiedBy>
  <cp:revision>27</cp:revision>
  <dcterms:created xsi:type="dcterms:W3CDTF">2013-09-27T13:07:52Z</dcterms:created>
  <dcterms:modified xsi:type="dcterms:W3CDTF">2013-10-01T14:09:46Z</dcterms:modified>
</cp:coreProperties>
</file>