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7"/>
  </p:notesMasterIdLst>
  <p:sldIdLst>
    <p:sldId id="256" r:id="rId2"/>
    <p:sldId id="291" r:id="rId3"/>
    <p:sldId id="292" r:id="rId4"/>
    <p:sldId id="293" r:id="rId5"/>
    <p:sldId id="273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7DA8"/>
    <a:srgbClr val="FF3300"/>
    <a:srgbClr val="5555C7"/>
    <a:srgbClr val="A9A9A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64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5103912-0D9D-426E-981E-E0057B59B65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8FBCA-3DFE-461A-9306-8CFB227054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3E48-9B23-45A3-9F38-D2C24DC20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4134D-D2EC-4496-8CA7-911F10055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734C-2A70-4DF0-A1A9-7EA941814A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BDE53-31E7-43F5-B008-57EFF11D62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605E5-2BD9-4839-9059-58AB9FAD2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A296E-D7D7-4615-B98A-992AEE53B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1F8A2-C888-4C44-841C-6830917037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01AAA-B197-4426-B706-5454B1B867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EC27D-4555-4BD5-A18F-163C0DCB8F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C15EEB-D548-49E7-94EF-0A7146A2C4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093A371-02DB-4372-98E8-55C02D96D69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E9935-E7CD-401F-8F23-BC38BA869F38}" type="slidenum">
              <a:rPr lang="ru-RU"/>
              <a:pPr/>
              <a:t>1</a:t>
            </a:fld>
            <a:endParaRPr lang="ru-RU"/>
          </a:p>
        </p:txBody>
      </p:sp>
      <p:pic>
        <p:nvPicPr>
          <p:cNvPr id="2057" name="Picture 9" descr="Леопольд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2564904"/>
            <a:ext cx="3317875" cy="40322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70120" y="995244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Дикие и домашние животные</a:t>
            </a:r>
            <a:r>
              <a:rPr lang="ru-RU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685" y="2577620"/>
            <a:ext cx="4332315" cy="22768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71480"/>
            <a:ext cx="3714776" cy="206142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люблю чистоту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Уберу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немножко.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свою норку унесу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от хлеба крошку.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1857364"/>
            <a:ext cx="4186238" cy="2895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Целый день она летает,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Мне спокойно жить мешает,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Прожужжала возле уха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на стол уселась 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B734C-2A70-4DF0-A1A9-7EA941814A3F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2910" y="4286256"/>
            <a:ext cx="40005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Вдруг из подворотни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Страшный великан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Рыжий и усатый…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8786" name="Picture 2" descr="C:\Users\Администратор\Desktop\к уроку\73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33397"/>
            <a:ext cx="3786214" cy="2840432"/>
          </a:xfrm>
          <a:prstGeom prst="rect">
            <a:avLst/>
          </a:prstGeom>
          <a:noFill/>
        </p:spPr>
      </p:pic>
      <p:pic>
        <p:nvPicPr>
          <p:cNvPr id="118788" name="Picture 4" descr="http://1001fact.ru/wp-content/uploads/2012/05/mux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928802"/>
            <a:ext cx="3975305" cy="2886072"/>
          </a:xfrm>
          <a:prstGeom prst="rect">
            <a:avLst/>
          </a:prstGeom>
          <a:noFill/>
        </p:spPr>
      </p:pic>
      <p:pic>
        <p:nvPicPr>
          <p:cNvPr id="118790" name="Picture 6" descr="http://gipoteza.net/default/articles_0/2185/main_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714752"/>
            <a:ext cx="3786214" cy="2839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8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01AAA-B197-4426-B706-5454B1B867BC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20833" name="Rectangle 1"/>
          <p:cNvSpPr>
            <a:spLocks noChangeArrowheads="1"/>
          </p:cNvSpPr>
          <p:nvPr/>
        </p:nvSpPr>
        <p:spPr bwMode="auto">
          <a:xfrm>
            <a:off x="857224" y="2357430"/>
            <a:ext cx="464347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я знаю…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понял…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узнал…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научился…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Теперь я смогу…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571480"/>
            <a:ext cx="84296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Какие же знания мы получили?</a:t>
            </a:r>
            <a:endParaRPr lang="ru-RU" sz="48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24smi.org/public/media/news/2013/02/07/1360226310-devochka-vunderkind-iz-rostova-na-don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285992"/>
            <a:ext cx="4214842" cy="280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01AAA-B197-4426-B706-5454B1B867BC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21857" name="Rectangle 1"/>
          <p:cNvSpPr>
            <a:spLocks noChangeArrowheads="1"/>
          </p:cNvSpPr>
          <p:nvPr/>
        </p:nvSpPr>
        <p:spPr bwMode="auto">
          <a:xfrm>
            <a:off x="1214414" y="2428868"/>
            <a:ext cx="7143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-Мне было трудно…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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-Мне было интересно…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!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-Мне понравилось…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28662" y="85723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ОЦЕНИ СВОЮ РАБОТУ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9AB7C-DBAE-4168-AF6D-F7241E4111D7}" type="slidenum">
              <a:rPr lang="ru-RU"/>
              <a:pPr/>
              <a:t>5</a:t>
            </a:fld>
            <a:endParaRPr lang="ru-RU"/>
          </a:p>
        </p:txBody>
      </p:sp>
      <p:pic>
        <p:nvPicPr>
          <p:cNvPr id="20491" name="Picture 11" descr="leopold_televizor"/>
          <p:cNvPicPr>
            <a:picLocks noChangeAspect="1" noChangeArrowheads="1"/>
          </p:cNvPicPr>
          <p:nvPr/>
        </p:nvPicPr>
        <p:blipFill>
          <a:blip r:embed="rId2"/>
          <a:srcRect l="7225" t="4781" b="5396"/>
          <a:stretch>
            <a:fillRect/>
          </a:stretch>
        </p:blipFill>
        <p:spPr bwMode="auto">
          <a:xfrm>
            <a:off x="539750" y="276225"/>
            <a:ext cx="8245475" cy="6581775"/>
          </a:xfrm>
          <a:prstGeom prst="rect">
            <a:avLst/>
          </a:prstGeom>
          <a:noFill/>
        </p:spPr>
      </p:pic>
      <p:sp>
        <p:nvSpPr>
          <p:cNvPr id="20487" name="WordArt 7"/>
          <p:cNvSpPr>
            <a:spLocks noChangeArrowheads="1" noChangeShapeType="1" noTextEdit="1"/>
          </p:cNvSpPr>
          <p:nvPr/>
        </p:nvSpPr>
        <p:spPr bwMode="auto">
          <a:xfrm>
            <a:off x="2700338" y="404813"/>
            <a:ext cx="2808287" cy="1368425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Ребята!</a:t>
            </a:r>
          </a:p>
        </p:txBody>
      </p:sp>
      <p:sp>
        <p:nvSpPr>
          <p:cNvPr id="20489" name="WordArt 9"/>
          <p:cNvSpPr>
            <a:spLocks noChangeArrowheads="1" noChangeShapeType="1" noTextEdit="1"/>
          </p:cNvSpPr>
          <p:nvPr/>
        </p:nvSpPr>
        <p:spPr bwMode="auto">
          <a:xfrm>
            <a:off x="755650" y="5373688"/>
            <a:ext cx="7561263" cy="1484312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Давайте жить дружно!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7" grpId="0" animBg="1"/>
      <p:bldP spid="2048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621</TotalTime>
  <Words>71</Words>
  <Application>Microsoft Office PowerPoint</Application>
  <PresentationFormat>Экран (4:3)</PresentationFormat>
  <Paragraphs>21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Constantia</vt:lpstr>
      <vt:lpstr>Times New Roman</vt:lpstr>
      <vt:lpstr>Wingdings</vt:lpstr>
      <vt:lpstr>Wingdings 2</vt:lpstr>
      <vt:lpstr>Поток</vt:lpstr>
      <vt:lpstr>Презентация PowerPoint</vt:lpstr>
      <vt:lpstr>Я люблю чистоту Уберу немножко. В свою норку унесу Я от хлеба крошку.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«Верные друзья и помощники»</dc:title>
  <dc:creator>teach</dc:creator>
  <cp:lastModifiedBy>Пользователь Windows</cp:lastModifiedBy>
  <cp:revision>34</cp:revision>
  <dcterms:created xsi:type="dcterms:W3CDTF">2008-01-28T15:04:21Z</dcterms:created>
  <dcterms:modified xsi:type="dcterms:W3CDTF">2019-11-11T19:54:11Z</dcterms:modified>
</cp:coreProperties>
</file>