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597" y="0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/>
          <a:lstStyle>
            <a:lvl1pPr algn="r">
              <a:defRPr sz="1300"/>
            </a:lvl1pPr>
          </a:lstStyle>
          <a:p>
            <a:fld id="{95D7025A-383F-4628-A28D-880E668413D9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10150" cy="3759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34" tIns="48317" rIns="96634" bIns="48317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60397"/>
            <a:ext cx="5511800" cy="4509850"/>
          </a:xfrm>
          <a:prstGeom prst="rect">
            <a:avLst/>
          </a:prstGeom>
        </p:spPr>
        <p:txBody>
          <a:bodyPr vert="horz" lIns="96634" tIns="48317" rIns="96634" bIns="48317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597" y="9519054"/>
            <a:ext cx="2985558" cy="501094"/>
          </a:xfrm>
          <a:prstGeom prst="rect">
            <a:avLst/>
          </a:prstGeom>
        </p:spPr>
        <p:txBody>
          <a:bodyPr vert="horz" lIns="96634" tIns="48317" rIns="96634" bIns="48317" rtlCol="0" anchor="b"/>
          <a:lstStyle>
            <a:lvl1pPr algn="r">
              <a:defRPr sz="1300"/>
            </a:lvl1pPr>
          </a:lstStyle>
          <a:p>
            <a:fld id="{23675172-1FE4-471C-95E8-6790CB4BC2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786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75172-1FE4-471C-95E8-6790CB4BC251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515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866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591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759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356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551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76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786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63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68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329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796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openDmnd">
          <a:fgClr>
            <a:schemeClr val="bg1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08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633"/>
            <a:ext cx="7772400" cy="1296144"/>
          </a:xfrm>
        </p:spPr>
        <p:txBody>
          <a:bodyPr>
            <a:normAutofit/>
          </a:bodyPr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игрушка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085184"/>
            <a:ext cx="5311503" cy="124854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4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Ширинян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А.Х.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группа «Родничок»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556792"/>
            <a:ext cx="2376291" cy="41490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263" y="1412776"/>
            <a:ext cx="2885519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7887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194421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Животные и птицы всегда расписываются по определенной схеме: поперек туловища и шеи идут, чередуясь, разноцветные полоски, и только голова и грудь окрашивается одним цветом, чаще зеленым или красным.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869" y="3140968"/>
            <a:ext cx="4210241" cy="316235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25612"/>
            <a:ext cx="3911136" cy="2933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67972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3384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Кофты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барынь и рубахи у солдат </a:t>
            </a:r>
            <a:r>
              <a:rPr lang="ru-RU" sz="24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филимоновской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игрушки обычно окрашены одним цветом: красным, зеленым, желтым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Но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сколько выдумки появляется у мастериц, когда они рисуют орнамент на юбках, передниках и штанах у своих кукол!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Только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лица у игрушек остаются чисто белыми, лишь точки – глаза, пятнышки – рот.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516891"/>
            <a:ext cx="2409594" cy="32127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516891"/>
            <a:ext cx="2304256" cy="32127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2483" y="3509120"/>
            <a:ext cx="2448272" cy="32037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28482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1544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Почти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игрушки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свистульки. И во все игрушки можно посвистеть.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где же свисток?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хвосте зверей и птиц. У барышень свистульки спрятаны в кувшины, у солдат в гусей.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2204864"/>
            <a:ext cx="2952960" cy="42902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59424"/>
            <a:ext cx="5108732" cy="38315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91661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2343"/>
            <a:ext cx="8229600" cy="19725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Игрушки из Филимонова жизнера­достны, в них сочетаются грубоватость и изящество, выразительность силуэта, юмор и добродушие.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870969"/>
            <a:ext cx="2553072" cy="34040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92927"/>
            <a:ext cx="3449066" cy="5013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75" y="3573017"/>
            <a:ext cx="3182017" cy="2906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296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70080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История игрушки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61452"/>
            <a:ext cx="8229600" cy="5164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Зародилась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эта игрушка в Одоевском районе Тульской области. А свое название получила от деревни Филимоново. </a:t>
            </a:r>
          </a:p>
          <a:p>
            <a:pPr marL="0" indent="0" algn="ctr">
              <a:buNone/>
            </a:pPr>
            <a:r>
              <a:rPr lang="ru-RU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деревушка! </a:t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Синий лес, холмы, косогор. </a:t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Лепят там из глины игрушку </a:t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расписывают до сих пор. </a:t>
            </a:r>
            <a:b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(В. Василенко) </a:t>
            </a:r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653136"/>
            <a:ext cx="4231230" cy="20754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1785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3"/>
            <a:ext cx="8229600" cy="42484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Одна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 легенд рассказывает, что пришел в эти места гончар Филимон, обнаружил залежи отличной глины и начал лепить из нее горшки да игрушки. Место, где он поселился, так и прозвали Филимоново. </a:t>
            </a: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даже сказка про деда Филимона: шёл дед по дороге. С горы на гору поднимался, с холма на холм. Шёл, он шёл дремучими лесами, солнышко ярко светило. Жарко стало, а тут и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ручеёк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Присел он на камушек, а тут и глина. Повертел он её - в руках - получилась птичка, проткнул дырочки - запела птичка. Так с тех пор и повелось «глиняное дело».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583573"/>
            <a:ext cx="3096344" cy="31040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58312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3888432" cy="4815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Как правило,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мужчины делали только посуду, а женщины лепили и расписывали игрушки.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Игрушки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или “</a:t>
            </a:r>
            <a:r>
              <a:rPr lang="ru-RU" sz="20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забавки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” стоили на базаре копейки, поэтому нужно было их изготовить очень много. 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Женщинам 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помогали в работе девочки, которых приучали к ремеслу с 7-8 лет. Работали зимой в свободное от сельских трудов время.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836712"/>
            <a:ext cx="4135439" cy="5175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5761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9493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филимоновской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игрушки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5" y="2630734"/>
            <a:ext cx="4824535" cy="409922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Условно все игрушки можно разделить на несколько групп: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1) люди – солдат, барыня, гармонист,  мальчик на петухе, всадник,  солдат с гусем, </a:t>
            </a:r>
            <a:r>
              <a:rPr lang="ru-RU" sz="24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любота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2) животные – олень, корова, конь, баран, козел, собака, кот, лиса.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3) птицы -  петух, наседка, павлин, утка.</a:t>
            </a:r>
          </a:p>
          <a:p>
            <a:pPr marL="0" indent="0">
              <a:buNone/>
            </a:pP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4) многофигурные композиции – чаепитие, тройка,   карусель, древо, на лавочке, Георгий со змеем.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70418"/>
            <a:ext cx="3812717" cy="28595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908720"/>
            <a:ext cx="1512168" cy="15121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908720"/>
            <a:ext cx="3704215" cy="27444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1052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филимоновские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игрушки такие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вытянутые?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Оказывается </a:t>
            </a: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все дело в природных свойствах местной глины. </a:t>
            </a:r>
            <a:r>
              <a:rPr lang="ru-RU" sz="22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Филимоновская</a:t>
            </a: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глина жирная и пластичная, а за маслянисто-черный цвет ее называют «</a:t>
            </a:r>
            <a:r>
              <a:rPr lang="ru-RU" sz="22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синикой</a:t>
            </a: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endParaRPr lang="ru-RU" sz="2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2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сушке глина быстро покрывается трещинками, ее приходится постоянно заглаживать влажной рукой, невольно сужая и вытягивая туловище фигуры. Отсюда и появляются утонченные, вытянутые, но удивительно изящные формы.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286976"/>
            <a:ext cx="4977030" cy="33204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8121" y="3317451"/>
            <a:ext cx="2941028" cy="32939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4494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05064"/>
            <a:ext cx="8229600" cy="26642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 сказочной и оригинальной игрушку делает не только форма, но и роспись. После обжига изделия из такой глины приобретают ровный белый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цвет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Расписывают свистульки прямо по белой </a:t>
            </a:r>
            <a:r>
              <a:rPr lang="ru-RU" sz="2400" b="1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обоженной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глине, причудливыми полосками – желтых, красных, зеленых, реже синих и фиолетовых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цветов.</a:t>
            </a:r>
            <a:endParaRPr lang="ru-RU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4" y="299869"/>
            <a:ext cx="2775613" cy="36012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9796" y="154983"/>
            <a:ext cx="2880320" cy="3746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719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Последовательность росписи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601" y="1124289"/>
            <a:ext cx="8229600" cy="1656639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Сначала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накладывают желтые полосы и пятна; </a:t>
            </a:r>
            <a:b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потом их обводят красным; </a:t>
            </a:r>
            <a:b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затем зеленым, синим, иногда фиолетовым.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636912"/>
            <a:ext cx="2643311" cy="3722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684" y="3781062"/>
            <a:ext cx="1922817" cy="2705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63364"/>
            <a:ext cx="2432843" cy="3423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89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4536504" cy="619268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Каким узором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украшены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филимоновские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игрушки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indent="0"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Полоски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точки, круги, овалы, звездочки, треугольники.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Круг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солнце, треугольник - земля, елочки - символ растительности и плодородия. Все узоры напоминают нам о связях человека и природы.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старинному поверью, символы в узорах несли духовную силу, способную защитить от зла и несправедливости.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052736"/>
            <a:ext cx="3681361" cy="49685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39668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294</Words>
  <Application>Microsoft Office PowerPoint</Application>
  <PresentationFormat>Экран (4:3)</PresentationFormat>
  <Paragraphs>35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Филимоновская игрушка</vt:lpstr>
      <vt:lpstr>История игрушки</vt:lpstr>
      <vt:lpstr>Презентация PowerPoint</vt:lpstr>
      <vt:lpstr>Презентация PowerPoint</vt:lpstr>
      <vt:lpstr>Особенности филимоновской игрушки </vt:lpstr>
      <vt:lpstr>Презентация PowerPoint</vt:lpstr>
      <vt:lpstr>Презентация PowerPoint</vt:lpstr>
      <vt:lpstr>Последовательность росписи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Филимоновская игрушка</dc:title>
  <dc:creator>Иришечка!</dc:creator>
  <cp:lastModifiedBy>4</cp:lastModifiedBy>
  <cp:revision>16</cp:revision>
  <cp:lastPrinted>2022-01-28T13:31:11Z</cp:lastPrinted>
  <dcterms:created xsi:type="dcterms:W3CDTF">2014-01-27T16:44:18Z</dcterms:created>
  <dcterms:modified xsi:type="dcterms:W3CDTF">2022-01-28T14:06:07Z</dcterms:modified>
</cp:coreProperties>
</file>