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4" r:id="rId3"/>
    <p:sldId id="256" r:id="rId4"/>
    <p:sldId id="265" r:id="rId5"/>
    <p:sldId id="270" r:id="rId6"/>
    <p:sldId id="27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89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846640" cy="129614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для детей 2-3 лет </a:t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 «Форма»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645024"/>
            <a:ext cx="5112568" cy="244827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Разработчики: воспитатели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Волчева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К.Н.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85689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Создавать условия для обогащения чувственного опыта детей, их представлений о многообразии свойств предметов окружающего мира.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Стимулировать развитие разных видов детского восприятия.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949238"/>
            <a:ext cx="83529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Задачи:</a:t>
            </a:r>
          </a:p>
          <a:p>
            <a:r>
              <a:rPr lang="ru-RU" sz="2000" dirty="0"/>
              <a:t>1. 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Знакомить детей с разными видами сенсорных эталонов – основными формами: квадрат, круг, треугольник.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2.Формировать умение сравнивать предметы по основным  признакам,  устанавливая тождество и различия.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3.Подбирать пары и группы предметов на основе сходного сенсорного признака.</a:t>
            </a:r>
          </a:p>
          <a:p>
            <a:endParaRPr lang="ru-RU" sz="4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2492526/a3e7a9c3-9d76-4a53-b4b7-6ed52f0b0ca9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196752"/>
            <a:ext cx="3312368" cy="3923278"/>
          </a:xfrm>
          <a:prstGeom prst="rect">
            <a:avLst/>
          </a:prstGeom>
          <a:noFill/>
        </p:spPr>
      </p:pic>
      <p:sp>
        <p:nvSpPr>
          <p:cNvPr id="14342" name="AutoShape 6" descr="https://svgsilh.com/svg/1320873-ff9800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svgsilh.com/svg/1320873-ff9800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52" name="Picture 16" descr="https://www.danzaimpresa.it/wp-content/uploads/2018/08/bl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293096"/>
            <a:ext cx="2123728" cy="2232248"/>
          </a:xfrm>
          <a:prstGeom prst="rect">
            <a:avLst/>
          </a:prstGeom>
          <a:noFill/>
        </p:spPr>
      </p:pic>
      <p:sp>
        <p:nvSpPr>
          <p:cNvPr id="14354" name="AutoShape 18" descr="https://svgsilh.com/svg/1320875-ffc1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6" name="AutoShape 20" descr="https://svgsilh.com/svg/1320875-ffc1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8" name="AutoShape 22" descr="https://svgsilh.com/svg/1320875-ffc1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60" name="AutoShape 24" descr="https://svgsilh.com/svg/1320875-ffc1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62" name="AutoShape 26" descr="https://svgsilh.com/svg/1320875-ffc1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64" name="AutoShape 28" descr="https://svgsilh.com/svg/1320875-ffc1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66" name="AutoShape 30" descr="https://svgsilh.com/svg/1320875-ffc107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70" name="Picture 34" descr="https://im0-tub-ru.yandex.net/i?id=3b5790f1f53dfd496de71faa6508a942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60648"/>
            <a:ext cx="2564903" cy="2088232"/>
          </a:xfrm>
          <a:prstGeom prst="rect">
            <a:avLst/>
          </a:prstGeom>
          <a:noFill/>
        </p:spPr>
      </p:pic>
      <p:pic>
        <p:nvPicPr>
          <p:cNvPr id="14368" name="Picture 32" descr="https://dok7xy59qfw9h.cloudfront.net/ba7/f475f/ec8a/447b/902a/5172f044607d/original/430241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564904"/>
            <a:ext cx="2664296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1.11034E-6 L 0.38593 -0.05251 " pathEditMode="relative" ptsTypes="AA">
                                      <p:cBhvr>
                                        <p:cTn id="6" dur="20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s://malyish.ru/upload/iblock/f3d/f3dbb7bfbb8e2da12871773db97e8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692696"/>
            <a:ext cx="4036949" cy="4968552"/>
          </a:xfrm>
          <a:prstGeom prst="rect">
            <a:avLst/>
          </a:prstGeom>
          <a:noFill/>
        </p:spPr>
      </p:pic>
      <p:pic>
        <p:nvPicPr>
          <p:cNvPr id="5" name="Picture 32" descr="https://dok7xy59qfw9h.cloudfront.net/ba7/f475f/ec8a/447b/902a/5172f044607d/original/43024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581128"/>
            <a:ext cx="2520280" cy="2016224"/>
          </a:xfrm>
          <a:prstGeom prst="rect">
            <a:avLst/>
          </a:prstGeom>
          <a:noFill/>
        </p:spPr>
      </p:pic>
      <p:pic>
        <p:nvPicPr>
          <p:cNvPr id="6" name="Picture 32" descr="https://dok7xy59qfw9h.cloudfront.net/ba7/f475f/ec8a/447b/902a/5172f044607d/original/43024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04664"/>
            <a:ext cx="2488001" cy="2160240"/>
          </a:xfrm>
          <a:prstGeom prst="rect">
            <a:avLst/>
          </a:prstGeom>
          <a:noFill/>
        </p:spPr>
      </p:pic>
      <p:pic>
        <p:nvPicPr>
          <p:cNvPr id="13318" name="Picture 6" descr="https://paint-net.ru/img4/img44/441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573016"/>
            <a:ext cx="252028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23 -0.16331 C -0.14392 -0.21605 -0.17344 -0.26879 -0.19809 -0.27388 C -0.22291 -0.27874 -0.24462 -0.21744 -0.26371 -0.19361 C -0.28264 -0.16979 -0.29357 -0.1411 -0.31267 -0.13139 C -0.33159 -0.12167 -0.35677 -0.13555 -0.37795 -0.1344 C -0.39913 -0.13324 -0.42639 -0.12931 -0.4401 -0.12537 C -0.45399 -0.12144 -0.45764 -0.1115 -0.46076 -0.11011 " pathEditMode="relative" rAng="0" ptsTypes="aaaaaaA">
                                      <p:cBhvr>
                                        <p:cTn id="6" dur="2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-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.pinimg.com/736x/e5/da/03/e5da03d4f6de71bb7f2cd8fd3f296b46--food-clipart-fruits-and-vegetab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356992"/>
            <a:ext cx="1838620" cy="2880320"/>
          </a:xfrm>
          <a:prstGeom prst="rect">
            <a:avLst/>
          </a:prstGeom>
          <a:noFill/>
        </p:spPr>
      </p:pic>
      <p:pic>
        <p:nvPicPr>
          <p:cNvPr id="12300" name="Picture 12" descr="https://yt3.ggpht.com/a/AGF-l79fucyfr7PUf3_EapJOEWuJKnw3hZw6LCNT6Q=s900-c-k-c0xffffffff-no-rj-m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573016"/>
            <a:ext cx="2883868" cy="2664296"/>
          </a:xfrm>
          <a:prstGeom prst="rect">
            <a:avLst/>
          </a:prstGeom>
          <a:noFill/>
        </p:spPr>
      </p:pic>
      <p:sp>
        <p:nvSpPr>
          <p:cNvPr id="12302" name="AutoShape 14" descr="https://www.pngtube.com/myfile/detail/226-2266400_b-fruity-cutie-cartoon-banana-fruit-cartoon-banan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4" name="AutoShape 16" descr="https://www.pngtube.com/myfile/detail/226-2266400_b-fruity-cutie-cartoon-banana-fruit-cartoon-banan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6" name="Picture 18" descr="https://yt3.ggpht.com/a/AGF-l7-5On0YNdip6n2AhCsdVjLz_4Gzo466iqEJ5w=s900-c-k-c0xffffffff-no-rj-m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60648"/>
            <a:ext cx="2431232" cy="2664296"/>
          </a:xfrm>
          <a:prstGeom prst="rect">
            <a:avLst/>
          </a:prstGeom>
          <a:noFill/>
        </p:spPr>
      </p:pic>
      <p:pic>
        <p:nvPicPr>
          <p:cNvPr id="12292" name="Picture 4" descr="https://img-fotki.yandex.ru/get/9491/167562796.132/0_d9ac6_b2a1e4f4_X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88640"/>
            <a:ext cx="205366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2 0.18366 L -0.18316 0.498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>
                <a:solidFill>
                  <a:srgbClr val="C00000"/>
                </a:solidFill>
                <a:latin typeface="Arial Black" pitchFamily="34" charset="0"/>
                <a:ea typeface="Batang" pitchFamily="18" charset="-127"/>
                <a:cs typeface="Aharoni" pitchFamily="2" charset="-79"/>
              </a:rPr>
              <a:t>Молодцы!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9792" y="4077072"/>
            <a:ext cx="4968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До новых встреч!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47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для детей 2-3 лет  Тема «Форма»</vt:lpstr>
      <vt:lpstr>Слайд 2</vt:lpstr>
      <vt:lpstr>Слайд 3</vt:lpstr>
      <vt:lpstr>Слайд 4</vt:lpstr>
      <vt:lpstr>Слайд 5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Золотой ключик</cp:lastModifiedBy>
  <cp:revision>18</cp:revision>
  <dcterms:created xsi:type="dcterms:W3CDTF">2020-02-14T10:52:53Z</dcterms:created>
  <dcterms:modified xsi:type="dcterms:W3CDTF">2023-02-02T14:56:45Z</dcterms:modified>
</cp:coreProperties>
</file>