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t="-4000" r="-12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FF0000"/>
                </a:solidFill>
                <a:latin typeface="Segoe Script" pitchFamily="66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FF0000"/>
                </a:solidFill>
                <a:latin typeface="Segoe Script" pitchFamily="66" charset="0"/>
                <a:cs typeface="Times New Roman" pitchFamily="18" charset="0"/>
              </a:rPr>
            </a:br>
            <a:r>
              <a:rPr lang="ru-RU" sz="89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Городецкая роспись</a:t>
            </a:r>
            <a:br>
              <a:rPr lang="ru-RU" sz="8900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</a:br>
            <a:endParaRPr lang="ru-RU" sz="89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4149080"/>
            <a:ext cx="5759628" cy="1143008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Ширинян А.Х.</a:t>
            </a:r>
            <a:b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 «Родничок»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Современный город Городец когда-то был большим селом на левом берегу Волги.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User\Desktop\52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7929618" cy="49922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Особенно популярна была резьба по дереву , да и вообще изготовление разной бытовой утвари. 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a7d516a61d5a5ace1ad97308618850f95fb917347c9100e8edfca8d415f1699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8174324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А самый ходовой товар — ложки. Их городецкие ложкари резали топорами, но результат этой грубой работы выходил очень изящным.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esktop\a6e56e6f56579f4e9d9dac9de9112ead--russian-folk-russian-sty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4643470" cy="3482602"/>
          </a:xfrm>
          <a:prstGeom prst="rect">
            <a:avLst/>
          </a:prstGeom>
          <a:noFill/>
        </p:spPr>
      </p:pic>
      <p:pic>
        <p:nvPicPr>
          <p:cNvPr id="3075" name="Picture 3" descr="C:\Users\User\Desktop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428868"/>
            <a:ext cx="3762380" cy="3715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Но уже к XIX веку им нашлось другое применение: из щепы стали делать игрушки. 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611c1eff6482ebc68bf865afe87affa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3524248" cy="4841873"/>
          </a:xfrm>
          <a:prstGeom prst="rect">
            <a:avLst/>
          </a:prstGeom>
          <a:noFill/>
        </p:spPr>
      </p:pic>
      <p:pic>
        <p:nvPicPr>
          <p:cNvPr id="4099" name="Picture 3" descr="C:\Users\User\Desktop\700-n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571612"/>
            <a:ext cx="4786346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Конь-качалка — главный тренд городецкой деревянной игрушки. 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8001056" cy="5092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Все же прославила Городец не игрушка, а особенная манера украшать деревянные изделия.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User\Desktop\Tchto-privezti-iz-Gorodts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8128000" cy="5181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Городецкая роспись — это яркие краски, крупные розаны, тонконогие вороные кони, огненно-жаркие петухи с павлинами и множество жанровых сценок из русского быта. 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User\Desktop\6540737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857363"/>
            <a:ext cx="7858180" cy="48453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100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Городецкая роспись </vt:lpstr>
      <vt:lpstr>Современный город Городец когда-то был большим селом на левом берегу Волги.</vt:lpstr>
      <vt:lpstr>Особенно популярна была резьба по дереву , да и вообще изготовление разной бытовой утвари. </vt:lpstr>
      <vt:lpstr>А самый ходовой товар — ложки. Их городецкие ложкари резали топорами, но результат этой грубой работы выходил очень изящным.</vt:lpstr>
      <vt:lpstr>Но уже к XIX веку им нашлось другое применение: из щепы стали делать игрушки. </vt:lpstr>
      <vt:lpstr>Конь-качалка — главный тренд городецкой деревянной игрушки. </vt:lpstr>
      <vt:lpstr>Все же прославила Городец не игрушка, а особенная манера украшать деревянные изделия.</vt:lpstr>
      <vt:lpstr>Городецкая роспись — это яркие краски, крупные розаны, тонконогие вороные кони, огненно-жаркие петухи с павлинами и множество жанровых сценок из русского быта.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ДЕТСКИЙ САД № 27 «БЕРЁЗКА» ОБЩЕРАЗВИВАЮЩЕГО ВИДА ГОРОДСКОГО ОКРУГА ЩЕЛКОВО  Городецкая роспись </dc:title>
  <dc:creator>User</dc:creator>
  <cp:lastModifiedBy>вестер</cp:lastModifiedBy>
  <cp:revision>6</cp:revision>
  <dcterms:created xsi:type="dcterms:W3CDTF">2020-07-12T10:40:48Z</dcterms:created>
  <dcterms:modified xsi:type="dcterms:W3CDTF">2022-02-07T06:13:22Z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948274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