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9" r:id="rId15"/>
    <p:sldId id="280" r:id="rId16"/>
    <p:sldId id="281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6" d="100"/>
          <a:sy n="76" d="100"/>
        </p:scale>
        <p:origin x="132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2/2/2023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2/2/2023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2/2/2023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2/2/2023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screen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2/2/2023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/>
              <a:t>История бытовой техники.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Выполнила: воспитатель </a:t>
            </a:r>
          </a:p>
          <a:p>
            <a:r>
              <a:rPr lang="ru-RU" dirty="0" err="1"/>
              <a:t>Горяшина</a:t>
            </a:r>
            <a:r>
              <a:rPr lang="ru-RU" dirty="0"/>
              <a:t> Ольга Александровна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Стираем на доске</a:t>
            </a:r>
          </a:p>
        </p:txBody>
      </p:sp>
      <p:pic>
        <p:nvPicPr>
          <p:cNvPr id="4" name="Содержимое 3" descr="doska-dlja-stirki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461864" y="1609725"/>
            <a:ext cx="5229671" cy="4846638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Стиральная машина «Сибирь»</a:t>
            </a:r>
          </a:p>
        </p:txBody>
      </p:sp>
      <p:pic>
        <p:nvPicPr>
          <p:cNvPr id="4" name="Содержимое 3" descr="9d9e074677485e229ed1c9a53902ec3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95450" y="2108994"/>
            <a:ext cx="4762500" cy="38481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Стиральная машина «Сибирь» </a:t>
            </a:r>
            <a:br>
              <a:rPr lang="ru-RU" dirty="0"/>
            </a:br>
            <a:r>
              <a:rPr lang="ru-RU" dirty="0"/>
              <a:t>(вид изнутри)</a:t>
            </a:r>
          </a:p>
        </p:txBody>
      </p:sp>
      <p:pic>
        <p:nvPicPr>
          <p:cNvPr id="4" name="Содержимое 3" descr="iHPHKLT4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Стиральная машина - автомат</a:t>
            </a:r>
          </a:p>
        </p:txBody>
      </p:sp>
      <p:pic>
        <p:nvPicPr>
          <p:cNvPr id="4" name="Содержимое 3" descr="30b3ca700b01445a816d9ee2b78428d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309417" y="1609725"/>
            <a:ext cx="3534565" cy="4846638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Веник</a:t>
            </a:r>
          </a:p>
        </p:txBody>
      </p:sp>
      <p:pic>
        <p:nvPicPr>
          <p:cNvPr id="4" name="Содержимое 3" descr="45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19200" y="2237581"/>
            <a:ext cx="5715000" cy="3590925"/>
          </a:xfr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Пылесос</a:t>
            </a:r>
          </a:p>
        </p:txBody>
      </p:sp>
      <p:pic>
        <p:nvPicPr>
          <p:cNvPr id="4" name="Содержимое 3" descr="bd9d88ee6871af7db33acc56387f.big_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81200" y="1981200"/>
            <a:ext cx="5105399" cy="3110706"/>
          </a:xfr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Робот-пылесос</a:t>
            </a:r>
          </a:p>
        </p:txBody>
      </p:sp>
      <p:pic>
        <p:nvPicPr>
          <p:cNvPr id="4" name="Содержимое 3" descr="499_medium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66800" y="1752600"/>
            <a:ext cx="5410200" cy="3352800"/>
          </a:xfr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Печной утюг</a:t>
            </a:r>
          </a:p>
        </p:txBody>
      </p:sp>
      <p:pic>
        <p:nvPicPr>
          <p:cNvPr id="4" name="Содержимое 3" descr="59136475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28700" y="2318544"/>
            <a:ext cx="6096000" cy="34290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Утюг (угольный)</a:t>
            </a:r>
          </a:p>
        </p:txBody>
      </p:sp>
      <p:pic>
        <p:nvPicPr>
          <p:cNvPr id="4" name="Содержимое 3" descr="2745705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611796"/>
            <a:ext cx="7239000" cy="4842495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Утюг электрический</a:t>
            </a:r>
          </a:p>
        </p:txBody>
      </p:sp>
      <p:pic>
        <p:nvPicPr>
          <p:cNvPr id="4" name="Содержимое 3" descr="863717_290x29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362200" y="1676400"/>
            <a:ext cx="4381500" cy="349170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Русская печь</a:t>
            </a:r>
          </a:p>
        </p:txBody>
      </p:sp>
      <p:pic>
        <p:nvPicPr>
          <p:cNvPr id="4" name="Содержимое 3" descr="26245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616464"/>
            <a:ext cx="7239000" cy="4833160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Самовар</a:t>
            </a:r>
          </a:p>
        </p:txBody>
      </p:sp>
      <p:pic>
        <p:nvPicPr>
          <p:cNvPr id="4" name="Содержимое 3" descr="621954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267288" y="1609725"/>
            <a:ext cx="3618823" cy="4846638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Электрический самовар</a:t>
            </a:r>
          </a:p>
        </p:txBody>
      </p:sp>
      <p:pic>
        <p:nvPicPr>
          <p:cNvPr id="4" name="Содержимое 3" descr="_original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212608" y="1609725"/>
            <a:ext cx="3728183" cy="4846638"/>
          </a:xfr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Чайник</a:t>
            </a:r>
          </a:p>
        </p:txBody>
      </p:sp>
      <p:pic>
        <p:nvPicPr>
          <p:cNvPr id="4" name="Содержимое 3" descr="orig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14815" y="1609725"/>
            <a:ext cx="6923769" cy="4846638"/>
          </a:xfr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Электрический чайник</a:t>
            </a:r>
          </a:p>
        </p:txBody>
      </p:sp>
      <p:pic>
        <p:nvPicPr>
          <p:cNvPr id="4" name="Содержимое 3" descr="7de78243-fe2d-48de-8678-d1c541434a8f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222500" y="1810544"/>
            <a:ext cx="3708400" cy="4445000"/>
          </a:xfr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Печные горшки</a:t>
            </a:r>
          </a:p>
        </p:txBody>
      </p:sp>
      <p:pic>
        <p:nvPicPr>
          <p:cNvPr id="4" name="Содержимое 3" descr="normal-120j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620044"/>
            <a:ext cx="7239000" cy="4826000"/>
          </a:xfr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Аэрогриль</a:t>
            </a:r>
            <a:endParaRPr lang="ru-RU" dirty="0"/>
          </a:p>
        </p:txBody>
      </p:sp>
      <p:pic>
        <p:nvPicPr>
          <p:cNvPr id="4" name="Содержимое 3" descr="3b01918754272490184f3f44e97dfcfd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647950" y="2761456"/>
            <a:ext cx="2857500" cy="2543175"/>
          </a:xfrm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/>
              <a:t>Мультиварка</a:t>
            </a:r>
            <a:endParaRPr lang="ru-RU" dirty="0"/>
          </a:p>
        </p:txBody>
      </p:sp>
      <p:pic>
        <p:nvPicPr>
          <p:cNvPr id="4" name="Содержимое 3" descr="678856_290x29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362200" y="1828800"/>
            <a:ext cx="4343399" cy="328691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Русская печь</a:t>
            </a:r>
          </a:p>
        </p:txBody>
      </p:sp>
      <p:pic>
        <p:nvPicPr>
          <p:cNvPr id="4" name="Содержимое 3" descr="Russkaya-pech-foto-4-1024x76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Печь (голландка)</a:t>
            </a:r>
          </a:p>
        </p:txBody>
      </p:sp>
      <p:pic>
        <p:nvPicPr>
          <p:cNvPr id="4" name="Содержимое 3" descr="depositphotos_8383339-Old-russian-stove-and-a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57200" y="1620044"/>
            <a:ext cx="7239000" cy="4826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Печь «буржуйка»</a:t>
            </a:r>
          </a:p>
        </p:txBody>
      </p:sp>
      <p:pic>
        <p:nvPicPr>
          <p:cNvPr id="4" name="Содержимое 3" descr="58324b22e34377854c4b74ac76b3c98f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Газовая плита</a:t>
            </a:r>
          </a:p>
        </p:txBody>
      </p:sp>
      <p:pic>
        <p:nvPicPr>
          <p:cNvPr id="4" name="Содержимое 3" descr="03ba419226e24023dd185811334254d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981201" y="1609725"/>
            <a:ext cx="4114800" cy="4846638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Электрическая плита</a:t>
            </a:r>
          </a:p>
        </p:txBody>
      </p:sp>
      <p:pic>
        <p:nvPicPr>
          <p:cNvPr id="4" name="Содержимое 3" descr="big24114_8855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653381" y="1609725"/>
            <a:ext cx="4846638" cy="4846638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Валек</a:t>
            </a:r>
          </a:p>
        </p:txBody>
      </p:sp>
      <p:pic>
        <p:nvPicPr>
          <p:cNvPr id="4" name="Содержимое 3" descr="валек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65150" y="2991644"/>
            <a:ext cx="7023100" cy="20828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Стиральная доска</a:t>
            </a:r>
          </a:p>
        </p:txBody>
      </p:sp>
      <p:pic>
        <p:nvPicPr>
          <p:cNvPr id="4" name="Содержимое 3" descr="eb9a938s-960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907236" y="1609725"/>
            <a:ext cx="6338927" cy="4846638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</TotalTime>
  <Words>72</Words>
  <Application>Microsoft Office PowerPoint</Application>
  <PresentationFormat>Экран (4:3)</PresentationFormat>
  <Paragraphs>28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Trebuchet MS</vt:lpstr>
      <vt:lpstr>Wingdings</vt:lpstr>
      <vt:lpstr>Wingdings 2</vt:lpstr>
      <vt:lpstr>Изящная</vt:lpstr>
      <vt:lpstr>История бытовой техники.</vt:lpstr>
      <vt:lpstr>Русская печь</vt:lpstr>
      <vt:lpstr>Русская печь</vt:lpstr>
      <vt:lpstr>Печь (голландка)</vt:lpstr>
      <vt:lpstr>Печь «буржуйка»</vt:lpstr>
      <vt:lpstr>Газовая плита</vt:lpstr>
      <vt:lpstr>Электрическая плита</vt:lpstr>
      <vt:lpstr>Валек</vt:lpstr>
      <vt:lpstr>Стиральная доска</vt:lpstr>
      <vt:lpstr>Стираем на доске</vt:lpstr>
      <vt:lpstr>Стиральная машина «Сибирь»</vt:lpstr>
      <vt:lpstr>Стиральная машина «Сибирь»  (вид изнутри)</vt:lpstr>
      <vt:lpstr>Стиральная машина - автомат</vt:lpstr>
      <vt:lpstr>Веник</vt:lpstr>
      <vt:lpstr>Пылесос</vt:lpstr>
      <vt:lpstr>Робот-пылесос</vt:lpstr>
      <vt:lpstr>Печной утюг</vt:lpstr>
      <vt:lpstr>Утюг (угольный)</vt:lpstr>
      <vt:lpstr>Утюг электрический</vt:lpstr>
      <vt:lpstr>Самовар</vt:lpstr>
      <vt:lpstr>Электрический самовар</vt:lpstr>
      <vt:lpstr>Чайник</vt:lpstr>
      <vt:lpstr>Электрический чайник</vt:lpstr>
      <vt:lpstr>Печные горшки</vt:lpstr>
      <vt:lpstr>Аэрогриль</vt:lpstr>
      <vt:lpstr>Мультиварка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бытовой техники.</dc:title>
  <dc:creator>810324</dc:creator>
  <cp:lastModifiedBy>Александр Горяшин</cp:lastModifiedBy>
  <cp:revision>9</cp:revision>
  <dcterms:created xsi:type="dcterms:W3CDTF">2006-08-16T00:00:00Z</dcterms:created>
  <dcterms:modified xsi:type="dcterms:W3CDTF">2023-02-02T12:26:14Z</dcterms:modified>
</cp:coreProperties>
</file>