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6324" y="2348880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Картотека.</a:t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Снежные опыты.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://lenagold.ru/fon/clipart/s/sneg/sneg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845114"/>
            <a:ext cx="1905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lenagold.ru/fon/clipart/s/sneg/sneg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12776"/>
            <a:ext cx="1472952" cy="132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lenagold.ru/fon/clipart/s/sneg/sneg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974" y="1384555"/>
            <a:ext cx="1724850" cy="155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lenagold.ru/fon/clipart/s/sneg/sneg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752" y="3845114"/>
            <a:ext cx="1905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22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4752528"/>
          </a:xfrm>
        </p:spPr>
        <p:txBody>
          <a:bodyPr>
            <a:noAutofit/>
          </a:bodyPr>
          <a:lstStyle/>
          <a:p>
            <a:r>
              <a:rPr lang="ru-RU" sz="20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№8</a:t>
            </a:r>
            <a:endParaRPr lang="ru-RU" sz="20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снег мягкий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1400" dirty="0"/>
              <a:t> 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Совершенствовать знание детей о снеге.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 Лопатки, ведёрки, лупа, чёрная бархатная бумага.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детям понаблюдать, как кружится и падает снег. Пусть дети сгребут снег, а затем ведёрками носят его в кучу для горки. Дети отмечают, что ведёрки со снегом очень лёгкие, а летом они носили в них песок, и он был тяжёлым. Приходилось носить ведёрки вдвоём. В чём дело?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дети рассматривают хлопья снега, которые падают на чёрную бархатную бумагу, через лупу. Они видят, что это отдельные снежинки сцепленные вместе. А между снежинками – воздух, поэтому, снег пушистый и его так легко поднять.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Вывод. Снег легче песка, так как он состоит из снежинок, между которыми много воздуха. Дети дополняют из личного опыта, называют, что тяжелее снега: вода, земля, песок и многое другое.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 детей, что в зависимости от погоды меняется форма снежинок: при сильном морозе снежинки выпадают в форме твёрдых крупных звёздочек; при слабом морозе они напоминают белые твёрдые шарики, которые называют крупой; при сильном ветре летят очень мелкие снежинки, так как лучики у них обломаны. Если идти по снегу в мороз, то слышно, как он 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скрипит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156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2124" y="1094838"/>
            <a:ext cx="7200800" cy="4680520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№9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Замерзание жидкостей.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Познакомить детей с различными жидкостями, выявить различия в процессах их замерзания.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 Формочки с одинаковым количеством обычной и солёной воды, молока, сока, растительного масла.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рассматривают жидкости, экспериментируют с ними и определяют различия и общие свойства жидкостей (тягучесть, способность принимать форму ёмкости). Дети выносят формочки с различными жидкостями на холод. После прогулки дети рассматривают и определяют, какие жидкости замёрзли, а какие – нет.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Вывод. Жидкости замерзают с разной скоростью, некоторые не замерзают вообще. Чем жидкость гуще, тем длительнее время замерзания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690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3888432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№10</a:t>
            </a:r>
            <a:endParaRPr lang="ru-RU" sz="4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берётся иней?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Дать детям доступное объяснение происхождения осадков.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 Термос с горячей водой, тарелка.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прогулку выносится термос с горячей водой. Открыв его, дети увидят пар. Над паром необходимо подержать холодную тарелку. Дети видят, как пар превращается в капельки воды. Затем эту запотевшую тарелку оставляют до конца прогулки. В конце прогулке дети легко увидят на ней образование инея. Опыт следует дополнить рассказом о том, как образуются осадки на земле.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Вывод. При нагревании вода превращается в пар, пар — при охлаждении превращается в воду, вода в иней.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477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3888432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3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№11</a:t>
            </a:r>
            <a:endParaRPr lang="ru-RU" sz="3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sz="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лучики?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Цель. Показать детям, что форма снежинок меняется в зависимости от погоды.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 Чёрная шерстяная ткань, лупа, вертушки.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понаблюдать за ветром. Отметить его силу и направление при помощи вертушек. Спросить у детей, как они думают, влияет ли это на снежинки, которые сейчас падают. Дети высказывают свои предположения.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рассмотреть их на чёрном полотне, через лупу.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Вывод. Снежинки очень мелкие и у них нет лучиков, они поломались из-за сильного ветра.</a:t>
            </a:r>
          </a:p>
        </p:txBody>
      </p:sp>
    </p:spTree>
    <p:extLst>
      <p:ext uri="{BB962C8B-B14F-4D97-AF65-F5344CB8AC3E}">
        <p14:creationId xmlns:p14="http://schemas.microsoft.com/office/powerpoint/2010/main" val="202742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048" y="16920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6984776" cy="3672408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3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№12</a:t>
            </a:r>
          </a:p>
          <a:p>
            <a:r>
              <a:rPr lang="ru-RU" sz="3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«Определение  цвета»</a:t>
            </a:r>
          </a:p>
          <a:p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уточнить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 снеге и льде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2 прозрачных стакана</a:t>
            </a: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опыта:</a:t>
            </a: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Приготовить 2 стакана. В один – положить снег,</a:t>
            </a:r>
          </a:p>
          <a:p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другой – лёд. Выяснить, какого цвета снег? Лёд?</a:t>
            </a:r>
          </a:p>
          <a:p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дети называют: белый, голубой, серый, то показать им эти цвета и сравнить их со льдом.</a:t>
            </a:r>
          </a:p>
          <a:p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</a:t>
            </a: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Определили и сравнили цвет снега и льда</a:t>
            </a:r>
            <a:r>
              <a:rPr lang="ru-RU" sz="31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1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1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белый, лёд – прозрачный.</a:t>
            </a:r>
          </a:p>
          <a:p>
            <a:endParaRPr lang="ru-RU" sz="3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462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Цель: Развитие творческой и познавательной активности дошкольников в процессе исследовательской деятельности. Задачи: Учить детей приобретать новую информацию через экспериментирование. Формировать умения детей наблюдать, делать выводы и умозаключения, а потом на основе накопленного опыта, реализовать их в самостоятельной творческой деятельности. Обогащать словарный запас детей. Развивать познавательные процессы (память, внимание, воображение, кругозор). Развивать мелкую моторику рук в ходе реализации творческих замыслов. Развивать трудовые и самостоятельные навыки детей, чувства коллективизма и ответственность за выполняемую работу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295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412776"/>
            <a:ext cx="6768752" cy="3744416"/>
          </a:xfrm>
        </p:spPr>
        <p:txBody>
          <a:bodyPr>
            <a:normAutofit fontScale="85000" lnSpcReduction="20000"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№1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тает снег?</a:t>
            </a:r>
          </a:p>
          <a:p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Установить зависимость изменений в природе от сезона.</a:t>
            </a:r>
          </a:p>
          <a:p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Емкости для снега.</a:t>
            </a:r>
          </a:p>
          <a:p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</a:t>
            </a:r>
          </a:p>
          <a:p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вносит в помещение колобки из снега, размещает их в местах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разной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температурой (батарея, подоконник, возле двери, на шкафчике и т.д.).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некоторое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предлагает детям принести колобки. </a:t>
            </a:r>
            <a:endParaRPr lang="ru-RU" sz="2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Выясняет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произошло с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ними и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некоторых нет совсем (в тепле снег превратился в воду).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82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124744"/>
            <a:ext cx="7344816" cy="4608512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</a:t>
            </a:r>
            <a:endParaRPr lang="ru-RU" sz="36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цветных льдинок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  с   двумя   агрегатными   состояниями   воды    -   жидким  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твердым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Выявить свойства и качества воды: превращаться в лед (замерзать на холоде, принимать форму емкости, в которой находится, теплая вода замерзает медленнее, чем холодная).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Емкость с окрашенной водой, разнообразные формочки, веревочки.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рассматривают цветную льдинку, обсуждают свойства льда (холодный, гладкий, скользкий и др.) и выясняют, как была сделана льдинка; как получилась такая форма (вода приняла форму емкости); как держится веревочка (она примерзла к льдинке). Дети рассматривают обычную воду и окрашенную, вспоминают, как получили последнюю. Дети изготавливают льдинки: заливают две формочки горячей и холодной водой, запоминают свою форму, ставят на два подноса и выносят на улицу. Наблюдают, какая вода (холодная или горячая) быстрее застыла, украшают участок льдинками.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8521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340768"/>
            <a:ext cx="6400800" cy="4392488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</a:t>
            </a:r>
          </a:p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согреть руки?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Выявить условия, при которых предметы могут согреваться (трение, движение; сохранение тепла).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Варежки толстые и тонкие по две на каждого ребенка.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предлагает детям надеть на прогулке разные варежки — толстые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тонкие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выяснить, что чувствуют руки (одной тепло, другой - прохладно). Далее предлагает похлопать в ладоши, потереть рука об руку и выяснить, что почувствовали (в толстых и в тонких варежках рукам стало жарко). Взрослый предлагает детям потереть обратной стороной варежки замерзшую щеку и выяснить, что почувствовали (щеке стало сначала тепло, потом горячо). Взрослый подводит детей к пониманию того, что предметы могут согреваться при трении, движении.</a:t>
            </a:r>
          </a:p>
          <a:p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573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980728"/>
            <a:ext cx="7128792" cy="4896544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</a:t>
            </a:r>
            <a:endParaRPr lang="ru-RU" sz="4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Деду Морозу и Снегурочке шубы?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Выявить некоторые особенности одежды (защита от холода и тепла).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Иллюстрации, открытки «С Новым годом!», мех, подставки, емкости для снеговых фигур.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рассматривают открытки, иллюстрации, обращая внимание на то, что Дед Мороз и Снегурочка всегда одеты в шубы. Выясняют, какими они бывают на празднике (им жарко, но они приходят в шубах); где «живут» Дед Мороз и. Снегурочка (там, где холодно, на Севере; им хорошо, когда холодно). Взрослый предлагает детям вылепить Деда Мороза и Снегурку из снега, внести их в помещение, закутать одну фигурку в «шубу» (полностью), а другую – оставить открытой. После 10-15-минутного наблюдения выясняют, что произошло, почему открытая фигурка начала таять (в помещении тепло, снег в тепле тает). Затем раскрывают вторую фигурку и выясняют, почему она осталась такой же прочной, как была («шуба» защитила ее от тепла комнаты, снег не растаял). В конце занятия взрослый еще раз выясняет, почему же Дед Мороз и Снегурочка приходят к нам в шубах (они спасаются от тепла).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1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73" y="0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340768"/>
            <a:ext cx="6984776" cy="4392488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</a:t>
            </a: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звери меняют в шубку?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Выявить зависимость изменений в жизни животных от изменений в  неживой природе.</a:t>
            </a:r>
          </a:p>
          <a:p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Кусочки меха (старого), кора деревьев.</a:t>
            </a:r>
          </a:p>
          <a:p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Взрослый предлагает детям подумать, что делать зверям, которым нужны зимой теплые шубки, но купить их они не могут (отрастить новый мех, плотный, тяжелый). Рассматривают старую вылезшую и плотную пушистую шкурку лисы. Выясняют, какую из них лиса могла бы носить летом, какую зимой, откуда зимой появилась пушистая шубка и куда она исчезает летом. Взрослый подводит детей к пониманию того, как звери «развешивают» в лесу зимние шубы (проводит старой шкуркой по коре дерева, на ней остаются волоски).</a:t>
            </a:r>
          </a:p>
        </p:txBody>
      </p:sp>
    </p:spTree>
    <p:extLst>
      <p:ext uri="{BB962C8B-B14F-4D97-AF65-F5344CB8AC3E}">
        <p14:creationId xmlns:p14="http://schemas.microsoft.com/office/powerpoint/2010/main" val="3980701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196752"/>
            <a:ext cx="7128792" cy="4536504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4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№6</a:t>
            </a:r>
          </a:p>
          <a:p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Нужен ли зимой растениям снег?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Подтвердить необходимость некоторых изменений в природе.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Емкость с водой, листочки комнатных растений, алгоритм деятельности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Взрослый предлагает детям выяснить, как чувствуют себя растения под снегом. Выносит две емкости с водой, одну из которых ставит на снег, а другую -под снег на время прогулки. Взрослый проверяет состояние воды в емкостях и спрашивает, почему под снегом вода не замерзла (под снегом тепло); что случится с растениями, если зимой не будет снега (снег сохраняет тепло растениям, они не вымерзнут. Не будет снега - могут замерзнуть и погибнуть корешки). Дети высказывают предположения, зарисовывают их. Взрослый вместе с детьми находит место, где снег выдувается, обозначает его условным значком: «нет снега». Весной можно наблюдать за появлением растительности на разных участках с привлечением зарисовок. Делают вывод о необходимости снега растениям зимой.</a:t>
            </a:r>
          </a:p>
          <a:p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8695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 какой бывает снег\o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6"/>
            <a:ext cx="9205048" cy="684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96752"/>
            <a:ext cx="7128792" cy="4608512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3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№7</a:t>
            </a:r>
            <a:endParaRPr lang="ru-RU" sz="3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быстрее наступит весна?</a:t>
            </a:r>
            <a:endParaRPr lang="ru-RU" sz="3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Установить зависимость изменений в природе от сезона.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Емкости со снегом, льдом.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Взрослый вместе с детьми выносит на улицу форму, наполненную водой. Другую форму наполняет на прогулке снегом. По окончании прогулки заносит в помещение обе формы, оставляет в теплом месте и наблюдает в течение 1-2 часов за происходящими изменениями. Лед тает дольше. Выясняют, где быстрее наступит весна: на реке или на полянке (на полянке солнце быстрее растопит снег).</a:t>
            </a:r>
          </a:p>
          <a:p>
            <a:r>
              <a:rPr lang="ru-RU" sz="3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будут первые проталинки?</a:t>
            </a:r>
            <a:endParaRPr lang="ru-RU" sz="3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Установить связь сезонных изменений с наступлением тепла, появлением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Емкости для каждого ребенка, окрашенные в светлые и темные тона.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Ранней весной взрослый вместе с детьми наполняет снегом одинаковые по размеру, но окрашенные в темные и светлые тона емкости, ставит их на солнце и наблюдает за изменениями. Дети сравнивают результаты (в темных емкостях снег тает быстрее). В яркий солнечный день взрослый предлагает детям потрогать кору березы и рябины и сравнить ощущения (кора рябины горячая, березы прохладная). Выясняют, возле какого дерева раньше появятся проталины ( вокруг деревьев с темными стволами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2925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669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Картотека. Снежные опыты.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Картотека. Опыты со снегом</dc:title>
  <dc:creator>Галина</dc:creator>
  <cp:lastModifiedBy>админ</cp:lastModifiedBy>
  <cp:revision>11</cp:revision>
  <dcterms:created xsi:type="dcterms:W3CDTF">2023-01-20T09:30:36Z</dcterms:created>
  <dcterms:modified xsi:type="dcterms:W3CDTF">2023-01-24T09:49:14Z</dcterms:modified>
</cp:coreProperties>
</file>