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2F822-FC48-4F2C-B04F-6193A6D6D9D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07106-7B80-4FF1-B709-D6F5F334AB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apan-Flag-PPT-Background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500042"/>
            <a:ext cx="7691996" cy="576899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-03 КРАСНЫЙ-400x40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7000" y="1958181"/>
            <a:ext cx="3810000" cy="3810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68ac95391afdf088f832379c711c4e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385090_8-p-yabloko-na-svetlom-fone-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1571612"/>
            <a:ext cx="5643602" cy="37609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 Я? Какой Я?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Чаще заглядывай в самого себя.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			Цицерон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Нет более плодотворного занятия, как познание самого себя.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			Р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Декарт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Всем людям свойственно познавать самого себя и мыслить.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			Гераклит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Познай себя, и ты познаешь мир!</a:t>
            </a:r>
          </a:p>
          <a:p>
            <a:pPr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						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Софокл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Тест «Самооценка»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00100" y="3000372"/>
            <a:ext cx="571504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857356" y="300037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928926" y="300037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00496" y="300037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72066" y="300037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143636" y="307181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286644" y="3071810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ed-kopilka.ru/images/10(436)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112230"/>
            <a:ext cx="8229600" cy="1501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761033_156-p-belii-krug-na-chernom-fone-19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1765" y="1600200"/>
            <a:ext cx="6780469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16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Кто Я? Какой Я?</vt:lpstr>
      <vt:lpstr>Слайд 6</vt:lpstr>
      <vt:lpstr>Тест «Самооценка»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2018</dc:creator>
  <cp:lastModifiedBy>2018</cp:lastModifiedBy>
  <cp:revision>5</cp:revision>
  <dcterms:created xsi:type="dcterms:W3CDTF">2023-02-02T10:58:18Z</dcterms:created>
  <dcterms:modified xsi:type="dcterms:W3CDTF">2023-02-02T11:38:08Z</dcterms:modified>
</cp:coreProperties>
</file>