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3B1AB0-DA04-4FA5-9DEF-96388A2F0A03}" type="doc">
      <dgm:prSet loTypeId="urn:microsoft.com/office/officeart/2005/8/layout/vProcess5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6427D6C-B775-43F4-BF0E-3AC9268F4C79}">
      <dgm:prSet phldrT="[Текст]" custT="1"/>
      <dgm:spPr/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 информация понятная дошкольникам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B4B848F-8237-46BA-A30E-DE5B6899C20C}" type="parTrans" cxnId="{86819FBB-2AB6-465C-9927-408DBDBA4648}">
      <dgm:prSet/>
      <dgm:spPr/>
      <dgm:t>
        <a:bodyPr/>
        <a:lstStyle/>
        <a:p>
          <a:endParaRPr lang="ru-RU"/>
        </a:p>
      </dgm:t>
    </dgm:pt>
    <dgm:pt modelId="{5859CC2D-96DE-4D01-9F55-CC90B105B534}" type="sibTrans" cxnId="{86819FBB-2AB6-465C-9927-408DBDBA4648}">
      <dgm:prSet/>
      <dgm:spPr/>
      <dgm:t>
        <a:bodyPr/>
        <a:lstStyle/>
        <a:p>
          <a:endParaRPr lang="ru-RU"/>
        </a:p>
      </dgm:t>
    </dgm:pt>
    <dgm:pt modelId="{AE1BC5FB-EFA2-4692-B8A7-B7166E55F9C5}">
      <dgm:prSet phldrT="[Текст]" custT="1"/>
      <dgm:spPr/>
      <dgm:t>
        <a:bodyPr/>
        <a:lstStyle/>
        <a:p>
          <a:pPr algn="just"/>
          <a:r>
            <a:rPr lang="ru-RU" sz="2500" dirty="0" smtClean="0"/>
            <a:t>-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огромный интерес детей ко всему, что связано с компьютерами;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20F93F0-2318-482E-B87C-DD6E6C4A3B29}" type="parTrans" cxnId="{A08E8A76-0057-4F81-8C49-F56F04B5A709}">
      <dgm:prSet/>
      <dgm:spPr/>
      <dgm:t>
        <a:bodyPr/>
        <a:lstStyle/>
        <a:p>
          <a:endParaRPr lang="ru-RU"/>
        </a:p>
      </dgm:t>
    </dgm:pt>
    <dgm:pt modelId="{DB0132B3-A10C-4AFD-BF23-F94B7E990BC6}" type="sibTrans" cxnId="{A08E8A76-0057-4F81-8C49-F56F04B5A709}">
      <dgm:prSet/>
      <dgm:spPr/>
      <dgm:t>
        <a:bodyPr/>
        <a:lstStyle/>
        <a:p>
          <a:endParaRPr lang="ru-RU"/>
        </a:p>
      </dgm:t>
    </dgm:pt>
    <dgm:pt modelId="{AF262D38-D6FD-45D1-81E4-D2783AA650A4}">
      <dgm:prSet phldrT="[Текст]" custT="1"/>
      <dgm:spPr/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 широкие мультимедийные возможности – динамика действий, красочные изображения, качественный звук и т.п.;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A2C3682-7181-4441-B041-434A2E62AE41}" type="parTrans" cxnId="{6AD95365-9BC2-49D2-855D-9B69F674F1AF}">
      <dgm:prSet/>
      <dgm:spPr/>
      <dgm:t>
        <a:bodyPr/>
        <a:lstStyle/>
        <a:p>
          <a:endParaRPr lang="ru-RU"/>
        </a:p>
      </dgm:t>
    </dgm:pt>
    <dgm:pt modelId="{0B7AD735-F543-49E8-BD4F-2241914E4542}" type="sibTrans" cxnId="{6AD95365-9BC2-49D2-855D-9B69F674F1AF}">
      <dgm:prSet/>
      <dgm:spPr/>
      <dgm:t>
        <a:bodyPr/>
        <a:lstStyle/>
        <a:p>
          <a:endParaRPr lang="ru-RU"/>
        </a:p>
      </dgm:t>
    </dgm:pt>
    <dgm:pt modelId="{5969D464-A3DF-4C7E-9267-38F231FAF244}">
      <dgm:prSet custT="1"/>
      <dgm:spPr/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– подбор материала в зависимости от возрастных особенностей и интересов детей, индивидуальный темп при организации индивидуальной работы;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E02F220-A2CC-421E-862B-BD442851FB91}" type="parTrans" cxnId="{930E9D12-662A-49FC-A422-36F3E9C73808}">
      <dgm:prSet/>
      <dgm:spPr/>
      <dgm:t>
        <a:bodyPr/>
        <a:lstStyle/>
        <a:p>
          <a:endParaRPr lang="ru-RU"/>
        </a:p>
      </dgm:t>
    </dgm:pt>
    <dgm:pt modelId="{E3A38EB5-4275-4F74-806F-55B9EEEE4B92}" type="sibTrans" cxnId="{930E9D12-662A-49FC-A422-36F3E9C73808}">
      <dgm:prSet/>
      <dgm:spPr/>
      <dgm:t>
        <a:bodyPr/>
        <a:lstStyle/>
        <a:p>
          <a:endParaRPr lang="ru-RU"/>
        </a:p>
      </dgm:t>
    </dgm:pt>
    <dgm:pt modelId="{D4AAC4D1-8DF0-4A52-AA6C-E38459C0DE95}">
      <dgm:prSet custT="1"/>
      <dgm:spPr/>
      <dgm:t>
        <a:bodyPr/>
        <a:lstStyle/>
        <a:p>
          <a:pPr algn="just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- интерактивность компьютерных программ – возможность взаимодействовать как с ближайшим окружением, так и на далёком расстоянии;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04613D4-2493-4E98-B995-6ACFBEEA2A9E}" type="parTrans" cxnId="{4BFD3360-DFC8-4FB0-B9DB-069E31AAF42F}">
      <dgm:prSet/>
      <dgm:spPr/>
      <dgm:t>
        <a:bodyPr/>
        <a:lstStyle/>
        <a:p>
          <a:endParaRPr lang="ru-RU"/>
        </a:p>
      </dgm:t>
    </dgm:pt>
    <dgm:pt modelId="{20C95876-CB62-45E8-A387-A1E849F9D69E}" type="sibTrans" cxnId="{4BFD3360-DFC8-4FB0-B9DB-069E31AAF42F}">
      <dgm:prSet/>
      <dgm:spPr/>
      <dgm:t>
        <a:bodyPr/>
        <a:lstStyle/>
        <a:p>
          <a:endParaRPr lang="ru-RU"/>
        </a:p>
      </dgm:t>
    </dgm:pt>
    <dgm:pt modelId="{C67BCF96-6DE0-4940-BA76-9766D59D84F5}">
      <dgm:prSet/>
      <dgm:spPr/>
      <dgm:t>
        <a:bodyPr/>
        <a:lstStyle/>
        <a:p>
          <a:endParaRPr lang="ru-RU"/>
        </a:p>
      </dgm:t>
    </dgm:pt>
    <dgm:pt modelId="{21C4EB07-9E13-42B7-9C8E-C5A94ACCF8D6}" type="parTrans" cxnId="{852B839E-3CF6-4D76-BDCC-96AE4B307432}">
      <dgm:prSet/>
      <dgm:spPr/>
      <dgm:t>
        <a:bodyPr/>
        <a:lstStyle/>
        <a:p>
          <a:endParaRPr lang="ru-RU"/>
        </a:p>
      </dgm:t>
    </dgm:pt>
    <dgm:pt modelId="{7801F1B2-4112-4902-ACC2-D3FEFF407B8D}" type="sibTrans" cxnId="{852B839E-3CF6-4D76-BDCC-96AE4B307432}">
      <dgm:prSet/>
      <dgm:spPr/>
      <dgm:t>
        <a:bodyPr/>
        <a:lstStyle/>
        <a:p>
          <a:endParaRPr lang="ru-RU"/>
        </a:p>
      </dgm:t>
    </dgm:pt>
    <dgm:pt modelId="{A0C99233-57F6-4084-8CD5-56FAA4F2AB6F}" type="pres">
      <dgm:prSet presAssocID="{CC3B1AB0-DA04-4FA5-9DEF-96388A2F0A0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29DD8D-1EF0-46FD-A948-495AF8E12B49}" type="pres">
      <dgm:prSet presAssocID="{CC3B1AB0-DA04-4FA5-9DEF-96388A2F0A03}" presName="dummyMaxCanvas" presStyleCnt="0">
        <dgm:presLayoutVars/>
      </dgm:prSet>
      <dgm:spPr/>
    </dgm:pt>
    <dgm:pt modelId="{DEFC0229-47BA-4813-A3BA-46DDA56697F1}" type="pres">
      <dgm:prSet presAssocID="{CC3B1AB0-DA04-4FA5-9DEF-96388A2F0A03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4A354-DBB9-4A78-BF70-5952119B5612}" type="pres">
      <dgm:prSet presAssocID="{CC3B1AB0-DA04-4FA5-9DEF-96388A2F0A03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227FB4-7B24-4EA4-9FAC-348173A2752A}" type="pres">
      <dgm:prSet presAssocID="{CC3B1AB0-DA04-4FA5-9DEF-96388A2F0A03}" presName="FiveNodes_3" presStyleLbl="node1" presStyleIdx="2" presStyleCnt="5" custScaleX="102677" custScaleY="1082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B5185E-E5BF-4682-9F3F-05A4D32FE819}" type="pres">
      <dgm:prSet presAssocID="{CC3B1AB0-DA04-4FA5-9DEF-96388A2F0A03}" presName="FiveNodes_4" presStyleLbl="node1" presStyleIdx="3" presStyleCnt="5" custScaleX="1064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6E403-E96E-4194-A78B-1BF65AFC5B3F}" type="pres">
      <dgm:prSet presAssocID="{CC3B1AB0-DA04-4FA5-9DEF-96388A2F0A03}" presName="FiveNodes_5" presStyleLbl="node1" presStyleIdx="4" presStyleCnt="5" custLinFactNeighborX="496" custLinFactNeighborY="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B99516-B13C-46CD-96B2-89F20F9EBC7E}" type="pres">
      <dgm:prSet presAssocID="{CC3B1AB0-DA04-4FA5-9DEF-96388A2F0A03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7759C-1FD7-44A4-8496-1B1ED320E6C8}" type="pres">
      <dgm:prSet presAssocID="{CC3B1AB0-DA04-4FA5-9DEF-96388A2F0A03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191944-DDC7-4728-A87F-6C5D13DC1AC3}" type="pres">
      <dgm:prSet presAssocID="{CC3B1AB0-DA04-4FA5-9DEF-96388A2F0A03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12B5F-5DF8-4225-B9B8-B50703651604}" type="pres">
      <dgm:prSet presAssocID="{CC3B1AB0-DA04-4FA5-9DEF-96388A2F0A03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B50C9E-AC74-4686-8381-F6A3ED213DB5}" type="pres">
      <dgm:prSet presAssocID="{CC3B1AB0-DA04-4FA5-9DEF-96388A2F0A03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9022FD-2EAE-43A8-B113-0D82159008EC}" type="pres">
      <dgm:prSet presAssocID="{CC3B1AB0-DA04-4FA5-9DEF-96388A2F0A03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299D2E-4ED1-458A-9A0F-B12E1549B672}" type="pres">
      <dgm:prSet presAssocID="{CC3B1AB0-DA04-4FA5-9DEF-96388A2F0A03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EDC07-1743-4FA5-BF04-D671333570E4}" type="pres">
      <dgm:prSet presAssocID="{CC3B1AB0-DA04-4FA5-9DEF-96388A2F0A03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CE1CD-730B-4BEB-9508-82D6A9E140F3}" type="pres">
      <dgm:prSet presAssocID="{CC3B1AB0-DA04-4FA5-9DEF-96388A2F0A03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64AEED-8FC8-47C2-AA51-F45AA491824C}" type="presOf" srcId="{AE1BC5FB-EFA2-4692-B8A7-B7166E55F9C5}" destId="{E39022FD-2EAE-43A8-B113-0D82159008EC}" srcOrd="1" destOrd="0" presId="urn:microsoft.com/office/officeart/2005/8/layout/vProcess5"/>
    <dgm:cxn modelId="{86819FBB-2AB6-465C-9927-408DBDBA4648}" srcId="{CC3B1AB0-DA04-4FA5-9DEF-96388A2F0A03}" destId="{46427D6C-B775-43F4-BF0E-3AC9268F4C79}" srcOrd="0" destOrd="0" parTransId="{DB4B848F-8237-46BA-A30E-DE5B6899C20C}" sibTransId="{5859CC2D-96DE-4D01-9F55-CC90B105B534}"/>
    <dgm:cxn modelId="{930E9D12-662A-49FC-A422-36F3E9C73808}" srcId="{CC3B1AB0-DA04-4FA5-9DEF-96388A2F0A03}" destId="{5969D464-A3DF-4C7E-9267-38F231FAF244}" srcOrd="3" destOrd="0" parTransId="{4E02F220-A2CC-421E-862B-BD442851FB91}" sibTransId="{E3A38EB5-4275-4F74-806F-55B9EEEE4B92}"/>
    <dgm:cxn modelId="{1D059F95-7C69-4AA4-A42B-50CDE139C3FA}" type="presOf" srcId="{DB0132B3-A10C-4AFD-BF23-F94B7E990BC6}" destId="{03C7759C-1FD7-44A4-8496-1B1ED320E6C8}" srcOrd="0" destOrd="0" presId="urn:microsoft.com/office/officeart/2005/8/layout/vProcess5"/>
    <dgm:cxn modelId="{9894E974-280D-448E-A256-F0470F33E75C}" type="presOf" srcId="{CC3B1AB0-DA04-4FA5-9DEF-96388A2F0A03}" destId="{A0C99233-57F6-4084-8CD5-56FAA4F2AB6F}" srcOrd="0" destOrd="0" presId="urn:microsoft.com/office/officeart/2005/8/layout/vProcess5"/>
    <dgm:cxn modelId="{F3837EB7-2F30-47C3-8B7B-0C65A35DF874}" type="presOf" srcId="{AF262D38-D6FD-45D1-81E4-D2783AA650A4}" destId="{B0227FB4-7B24-4EA4-9FAC-348173A2752A}" srcOrd="0" destOrd="0" presId="urn:microsoft.com/office/officeart/2005/8/layout/vProcess5"/>
    <dgm:cxn modelId="{EF0D872A-6985-4616-893C-ECC7D70A5981}" type="presOf" srcId="{5969D464-A3DF-4C7E-9267-38F231FAF244}" destId="{66B5185E-E5BF-4682-9F3F-05A4D32FE819}" srcOrd="0" destOrd="0" presId="urn:microsoft.com/office/officeart/2005/8/layout/vProcess5"/>
    <dgm:cxn modelId="{9D856F69-BFC5-4269-9022-9D2B10F84D11}" type="presOf" srcId="{D4AAC4D1-8DF0-4A52-AA6C-E38459C0DE95}" destId="{319CE1CD-730B-4BEB-9508-82D6A9E140F3}" srcOrd="1" destOrd="0" presId="urn:microsoft.com/office/officeart/2005/8/layout/vProcess5"/>
    <dgm:cxn modelId="{4BFD3360-DFC8-4FB0-B9DB-069E31AAF42F}" srcId="{CC3B1AB0-DA04-4FA5-9DEF-96388A2F0A03}" destId="{D4AAC4D1-8DF0-4A52-AA6C-E38459C0DE95}" srcOrd="4" destOrd="0" parTransId="{C04613D4-2493-4E98-B995-6ACFBEEA2A9E}" sibTransId="{20C95876-CB62-45E8-A387-A1E849F9D69E}"/>
    <dgm:cxn modelId="{321900EA-A5EC-4BC5-9A51-4B3C52AD96A4}" type="presOf" srcId="{AF262D38-D6FD-45D1-81E4-D2783AA650A4}" destId="{85299D2E-4ED1-458A-9A0F-B12E1549B672}" srcOrd="1" destOrd="0" presId="urn:microsoft.com/office/officeart/2005/8/layout/vProcess5"/>
    <dgm:cxn modelId="{A8A75609-DEDB-46E2-B724-70A12DDE0931}" type="presOf" srcId="{D4AAC4D1-8DF0-4A52-AA6C-E38459C0DE95}" destId="{11D6E403-E96E-4194-A78B-1BF65AFC5B3F}" srcOrd="0" destOrd="0" presId="urn:microsoft.com/office/officeart/2005/8/layout/vProcess5"/>
    <dgm:cxn modelId="{215F906B-5E3E-4BB7-86DE-46C5CAC533BA}" type="presOf" srcId="{5859CC2D-96DE-4D01-9F55-CC90B105B534}" destId="{B3B99516-B13C-46CD-96B2-89F20F9EBC7E}" srcOrd="0" destOrd="0" presId="urn:microsoft.com/office/officeart/2005/8/layout/vProcess5"/>
    <dgm:cxn modelId="{C85C4918-7627-4E31-A62E-E864051DC476}" type="presOf" srcId="{AE1BC5FB-EFA2-4692-B8A7-B7166E55F9C5}" destId="{A6F4A354-DBB9-4A78-BF70-5952119B5612}" srcOrd="0" destOrd="0" presId="urn:microsoft.com/office/officeart/2005/8/layout/vProcess5"/>
    <dgm:cxn modelId="{7763258B-D885-40BB-8506-5A0498906A4A}" type="presOf" srcId="{5969D464-A3DF-4C7E-9267-38F231FAF244}" destId="{1D8EDC07-1743-4FA5-BF04-D671333570E4}" srcOrd="1" destOrd="0" presId="urn:microsoft.com/office/officeart/2005/8/layout/vProcess5"/>
    <dgm:cxn modelId="{DA5F8CA5-26FD-4570-BE8D-249C66D6404C}" type="presOf" srcId="{E3A38EB5-4275-4F74-806F-55B9EEEE4B92}" destId="{D0112B5F-5DF8-4225-B9B8-B50703651604}" srcOrd="0" destOrd="0" presId="urn:microsoft.com/office/officeart/2005/8/layout/vProcess5"/>
    <dgm:cxn modelId="{5A8BE52F-0022-496A-AF8F-8D71F840C491}" type="presOf" srcId="{0B7AD735-F543-49E8-BD4F-2241914E4542}" destId="{F3191944-DDC7-4728-A87F-6C5D13DC1AC3}" srcOrd="0" destOrd="0" presId="urn:microsoft.com/office/officeart/2005/8/layout/vProcess5"/>
    <dgm:cxn modelId="{6D613B1C-1D0F-43E0-A81B-45277114AB55}" type="presOf" srcId="{46427D6C-B775-43F4-BF0E-3AC9268F4C79}" destId="{93B50C9E-AC74-4686-8381-F6A3ED213DB5}" srcOrd="1" destOrd="0" presId="urn:microsoft.com/office/officeart/2005/8/layout/vProcess5"/>
    <dgm:cxn modelId="{7B287F76-6DEF-44FB-9DF3-DB724C677593}" type="presOf" srcId="{46427D6C-B775-43F4-BF0E-3AC9268F4C79}" destId="{DEFC0229-47BA-4813-A3BA-46DDA56697F1}" srcOrd="0" destOrd="0" presId="urn:microsoft.com/office/officeart/2005/8/layout/vProcess5"/>
    <dgm:cxn modelId="{A08E8A76-0057-4F81-8C49-F56F04B5A709}" srcId="{CC3B1AB0-DA04-4FA5-9DEF-96388A2F0A03}" destId="{AE1BC5FB-EFA2-4692-B8A7-B7166E55F9C5}" srcOrd="1" destOrd="0" parTransId="{820F93F0-2318-482E-B87C-DD6E6C4A3B29}" sibTransId="{DB0132B3-A10C-4AFD-BF23-F94B7E990BC6}"/>
    <dgm:cxn modelId="{852B839E-3CF6-4D76-BDCC-96AE4B307432}" srcId="{CC3B1AB0-DA04-4FA5-9DEF-96388A2F0A03}" destId="{C67BCF96-6DE0-4940-BA76-9766D59D84F5}" srcOrd="5" destOrd="0" parTransId="{21C4EB07-9E13-42B7-9C8E-C5A94ACCF8D6}" sibTransId="{7801F1B2-4112-4902-ACC2-D3FEFF407B8D}"/>
    <dgm:cxn modelId="{6AD95365-9BC2-49D2-855D-9B69F674F1AF}" srcId="{CC3B1AB0-DA04-4FA5-9DEF-96388A2F0A03}" destId="{AF262D38-D6FD-45D1-81E4-D2783AA650A4}" srcOrd="2" destOrd="0" parTransId="{9A2C3682-7181-4441-B041-434A2E62AE41}" sibTransId="{0B7AD735-F543-49E8-BD4F-2241914E4542}"/>
    <dgm:cxn modelId="{BA925095-DE7B-491A-9A31-A82F66508B72}" type="presParOf" srcId="{A0C99233-57F6-4084-8CD5-56FAA4F2AB6F}" destId="{9829DD8D-1EF0-46FD-A948-495AF8E12B49}" srcOrd="0" destOrd="0" presId="urn:microsoft.com/office/officeart/2005/8/layout/vProcess5"/>
    <dgm:cxn modelId="{02255C73-6FB5-4D7B-854D-5202ED11EEB2}" type="presParOf" srcId="{A0C99233-57F6-4084-8CD5-56FAA4F2AB6F}" destId="{DEFC0229-47BA-4813-A3BA-46DDA56697F1}" srcOrd="1" destOrd="0" presId="urn:microsoft.com/office/officeart/2005/8/layout/vProcess5"/>
    <dgm:cxn modelId="{4A9E8CFD-5A20-4D92-BCD2-E78355F67493}" type="presParOf" srcId="{A0C99233-57F6-4084-8CD5-56FAA4F2AB6F}" destId="{A6F4A354-DBB9-4A78-BF70-5952119B5612}" srcOrd="2" destOrd="0" presId="urn:microsoft.com/office/officeart/2005/8/layout/vProcess5"/>
    <dgm:cxn modelId="{2A742A1C-A19F-41C5-9C36-E00BCB720B27}" type="presParOf" srcId="{A0C99233-57F6-4084-8CD5-56FAA4F2AB6F}" destId="{B0227FB4-7B24-4EA4-9FAC-348173A2752A}" srcOrd="3" destOrd="0" presId="urn:microsoft.com/office/officeart/2005/8/layout/vProcess5"/>
    <dgm:cxn modelId="{2296F217-8E9F-4D59-824B-38EA04B21575}" type="presParOf" srcId="{A0C99233-57F6-4084-8CD5-56FAA4F2AB6F}" destId="{66B5185E-E5BF-4682-9F3F-05A4D32FE819}" srcOrd="4" destOrd="0" presId="urn:microsoft.com/office/officeart/2005/8/layout/vProcess5"/>
    <dgm:cxn modelId="{B252E738-C46B-460C-87CC-3BB8F890CFC0}" type="presParOf" srcId="{A0C99233-57F6-4084-8CD5-56FAA4F2AB6F}" destId="{11D6E403-E96E-4194-A78B-1BF65AFC5B3F}" srcOrd="5" destOrd="0" presId="urn:microsoft.com/office/officeart/2005/8/layout/vProcess5"/>
    <dgm:cxn modelId="{E8E89BC1-7A24-40F3-8445-5BF216819550}" type="presParOf" srcId="{A0C99233-57F6-4084-8CD5-56FAA4F2AB6F}" destId="{B3B99516-B13C-46CD-96B2-89F20F9EBC7E}" srcOrd="6" destOrd="0" presId="urn:microsoft.com/office/officeart/2005/8/layout/vProcess5"/>
    <dgm:cxn modelId="{69F6E24F-816F-490B-B532-27768FEAC094}" type="presParOf" srcId="{A0C99233-57F6-4084-8CD5-56FAA4F2AB6F}" destId="{03C7759C-1FD7-44A4-8496-1B1ED320E6C8}" srcOrd="7" destOrd="0" presId="urn:microsoft.com/office/officeart/2005/8/layout/vProcess5"/>
    <dgm:cxn modelId="{236E28F1-3EEA-469E-BB4F-33ECD13B85E9}" type="presParOf" srcId="{A0C99233-57F6-4084-8CD5-56FAA4F2AB6F}" destId="{F3191944-DDC7-4728-A87F-6C5D13DC1AC3}" srcOrd="8" destOrd="0" presId="urn:microsoft.com/office/officeart/2005/8/layout/vProcess5"/>
    <dgm:cxn modelId="{667ABCE7-A614-4BC2-AF46-6A4E2EB5F308}" type="presParOf" srcId="{A0C99233-57F6-4084-8CD5-56FAA4F2AB6F}" destId="{D0112B5F-5DF8-4225-B9B8-B50703651604}" srcOrd="9" destOrd="0" presId="urn:microsoft.com/office/officeart/2005/8/layout/vProcess5"/>
    <dgm:cxn modelId="{410D5AFC-D241-44EF-88BA-26B3A064E27A}" type="presParOf" srcId="{A0C99233-57F6-4084-8CD5-56FAA4F2AB6F}" destId="{93B50C9E-AC74-4686-8381-F6A3ED213DB5}" srcOrd="10" destOrd="0" presId="urn:microsoft.com/office/officeart/2005/8/layout/vProcess5"/>
    <dgm:cxn modelId="{A37C3239-AD52-4BF4-9B34-A42D7DC045CB}" type="presParOf" srcId="{A0C99233-57F6-4084-8CD5-56FAA4F2AB6F}" destId="{E39022FD-2EAE-43A8-B113-0D82159008EC}" srcOrd="11" destOrd="0" presId="urn:microsoft.com/office/officeart/2005/8/layout/vProcess5"/>
    <dgm:cxn modelId="{64F09BFA-396B-45CF-8C20-2D5013AB9BB1}" type="presParOf" srcId="{A0C99233-57F6-4084-8CD5-56FAA4F2AB6F}" destId="{85299D2E-4ED1-458A-9A0F-B12E1549B672}" srcOrd="12" destOrd="0" presId="urn:microsoft.com/office/officeart/2005/8/layout/vProcess5"/>
    <dgm:cxn modelId="{750F71BF-195C-4035-8529-220F2EDCF27C}" type="presParOf" srcId="{A0C99233-57F6-4084-8CD5-56FAA4F2AB6F}" destId="{1D8EDC07-1743-4FA5-BF04-D671333570E4}" srcOrd="13" destOrd="0" presId="urn:microsoft.com/office/officeart/2005/8/layout/vProcess5"/>
    <dgm:cxn modelId="{BCCA76CC-2D01-4A0D-8D4D-A15DFC76CB42}" type="presParOf" srcId="{A0C99233-57F6-4084-8CD5-56FAA4F2AB6F}" destId="{319CE1CD-730B-4BEB-9508-82D6A9E140F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FC0229-47BA-4813-A3BA-46DDA56697F1}">
      <dsp:nvSpPr>
        <dsp:cNvPr id="0" name=""/>
        <dsp:cNvSpPr/>
      </dsp:nvSpPr>
      <dsp:spPr>
        <a:xfrm>
          <a:off x="0" y="0"/>
          <a:ext cx="6598093" cy="99803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 информация понятная дошкольникам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231" y="29231"/>
        <a:ext cx="5404370" cy="939568"/>
      </dsp:txXfrm>
    </dsp:sp>
    <dsp:sp modelId="{A6F4A354-DBB9-4A78-BF70-5952119B5612}">
      <dsp:nvSpPr>
        <dsp:cNvPr id="0" name=""/>
        <dsp:cNvSpPr/>
      </dsp:nvSpPr>
      <dsp:spPr>
        <a:xfrm>
          <a:off x="492714" y="1136646"/>
          <a:ext cx="6598093" cy="9980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-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огромный интерес детей ко всему, что связано с компьютерами;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1945" y="1165877"/>
        <a:ext cx="5398196" cy="939568"/>
      </dsp:txXfrm>
    </dsp:sp>
    <dsp:sp modelId="{B0227FB4-7B24-4EA4-9FAC-348173A2752A}">
      <dsp:nvSpPr>
        <dsp:cNvPr id="0" name=""/>
        <dsp:cNvSpPr/>
      </dsp:nvSpPr>
      <dsp:spPr>
        <a:xfrm>
          <a:off x="897114" y="2232248"/>
          <a:ext cx="6774723" cy="108011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 широкие мультимедийные возможности – динамика действий, красочные изображения, качественный звук и т.п.;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28750" y="2263884"/>
        <a:ext cx="5539460" cy="1016846"/>
      </dsp:txXfrm>
    </dsp:sp>
    <dsp:sp modelId="{66B5185E-E5BF-4682-9F3F-05A4D32FE819}">
      <dsp:nvSpPr>
        <dsp:cNvPr id="0" name=""/>
        <dsp:cNvSpPr/>
      </dsp:nvSpPr>
      <dsp:spPr>
        <a:xfrm>
          <a:off x="1265982" y="3409938"/>
          <a:ext cx="7022416" cy="99803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– подбор материала в зависимости от возрастных особенностей и интересов детей, индивидуальный темп при организации индивидуальной работы;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95213" y="3439169"/>
        <a:ext cx="5749113" cy="939568"/>
      </dsp:txXfrm>
    </dsp:sp>
    <dsp:sp modelId="{11D6E403-E96E-4194-A78B-1BF65AFC5B3F}">
      <dsp:nvSpPr>
        <dsp:cNvPr id="0" name=""/>
        <dsp:cNvSpPr/>
      </dsp:nvSpPr>
      <dsp:spPr>
        <a:xfrm>
          <a:off x="1970858" y="4546585"/>
          <a:ext cx="6598093" cy="99803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- интерактивность компьютерных программ – возможность взаимодействовать как с ближайшим окружением, так и на далёком расстоянии;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00089" y="4575816"/>
        <a:ext cx="5398196" cy="939568"/>
      </dsp:txXfrm>
    </dsp:sp>
    <dsp:sp modelId="{B3B99516-B13C-46CD-96B2-89F20F9EBC7E}">
      <dsp:nvSpPr>
        <dsp:cNvPr id="0" name=""/>
        <dsp:cNvSpPr/>
      </dsp:nvSpPr>
      <dsp:spPr>
        <a:xfrm>
          <a:off x="5949372" y="729117"/>
          <a:ext cx="648720" cy="64872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>
        <a:off x="6095334" y="729117"/>
        <a:ext cx="356796" cy="488162"/>
      </dsp:txXfrm>
    </dsp:sp>
    <dsp:sp modelId="{03C7759C-1FD7-44A4-8496-1B1ED320E6C8}">
      <dsp:nvSpPr>
        <dsp:cNvPr id="0" name=""/>
        <dsp:cNvSpPr/>
      </dsp:nvSpPr>
      <dsp:spPr>
        <a:xfrm>
          <a:off x="6442087" y="1865763"/>
          <a:ext cx="648720" cy="64872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>
        <a:off x="6588049" y="1865763"/>
        <a:ext cx="356796" cy="488162"/>
      </dsp:txXfrm>
    </dsp:sp>
    <dsp:sp modelId="{F3191944-DDC7-4728-A87F-6C5D13DC1AC3}">
      <dsp:nvSpPr>
        <dsp:cNvPr id="0" name=""/>
        <dsp:cNvSpPr/>
      </dsp:nvSpPr>
      <dsp:spPr>
        <a:xfrm>
          <a:off x="6934802" y="2985775"/>
          <a:ext cx="648720" cy="648720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>
        <a:off x="7080764" y="2985775"/>
        <a:ext cx="356796" cy="488162"/>
      </dsp:txXfrm>
    </dsp:sp>
    <dsp:sp modelId="{D0112B5F-5DF8-4225-B9B8-B50703651604}">
      <dsp:nvSpPr>
        <dsp:cNvPr id="0" name=""/>
        <dsp:cNvSpPr/>
      </dsp:nvSpPr>
      <dsp:spPr>
        <a:xfrm>
          <a:off x="7427517" y="4133511"/>
          <a:ext cx="648720" cy="648720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>
        <a:off x="7573479" y="4133511"/>
        <a:ext cx="356796" cy="4881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0C45A-145F-4F16-8C33-44E888EB6248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31AE-39D8-4AE4-B321-927DFE23F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835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0C45A-145F-4F16-8C33-44E888EB6248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31AE-39D8-4AE4-B321-927DFE23F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187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0C45A-145F-4F16-8C33-44E888EB6248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31AE-39D8-4AE4-B321-927DFE23F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937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0C45A-145F-4F16-8C33-44E888EB6248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31AE-39D8-4AE4-B321-927DFE23F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026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0C45A-145F-4F16-8C33-44E888EB6248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31AE-39D8-4AE4-B321-927DFE23F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679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0C45A-145F-4F16-8C33-44E888EB6248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31AE-39D8-4AE4-B321-927DFE23F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574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0C45A-145F-4F16-8C33-44E888EB6248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31AE-39D8-4AE4-B321-927DFE23F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194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0C45A-145F-4F16-8C33-44E888EB6248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31AE-39D8-4AE4-B321-927DFE23F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441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0C45A-145F-4F16-8C33-44E888EB6248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31AE-39D8-4AE4-B321-927DFE23F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791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0C45A-145F-4F16-8C33-44E888EB6248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31AE-39D8-4AE4-B321-927DFE23F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068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0C45A-145F-4F16-8C33-44E888EB6248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531AE-39D8-4AE4-B321-927DFE23F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867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0C45A-145F-4F16-8C33-44E888EB6248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531AE-39D8-4AE4-B321-927DFE23FD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126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igraemsa.ru/igry-dlja-detej/poznavatelnye-igry/flesh-igra-professii-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.google.com/store/apps/details?id=com.YovoGames.doctorVet&amp;pli=1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igraemsa.ru/igry-dlja-detej/zagadki-rebusy-sharady/zagadki-pro-professii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ame-game.com.ua/175858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60648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казенное дошкольное образовательное учреждение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«Детский сад комбинированного вида № 6» 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города Миньяра Ашинского района Челябинской области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772816"/>
            <a:ext cx="7848872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000"/>
              </a:spcBef>
            </a:pPr>
            <a:r>
              <a:rPr lang="ru-RU" sz="36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интерактивных игр </a:t>
            </a:r>
          </a:p>
          <a:p>
            <a:pPr lvl="0" algn="ctr">
              <a:spcBef>
                <a:spcPts val="1000"/>
              </a:spcBef>
            </a:pPr>
            <a:r>
              <a:rPr lang="ru-RU" sz="36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 детьми по </a:t>
            </a:r>
            <a:r>
              <a:rPr lang="ru-RU" sz="36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ранней профориентации</a:t>
            </a:r>
            <a:r>
              <a:rPr lang="ru-RU" sz="4800" b="1" dirty="0" smtClean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4509120"/>
            <a:ext cx="4572000" cy="14568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ts val="100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pPr algn="r">
              <a:spcBef>
                <a:spcPts val="100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МКДОУ №6 г. Миньяра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Козлова Светлана Михайловна</a:t>
            </a:r>
          </a:p>
          <a:p>
            <a:pPr lvl="0" algn="r">
              <a:spcBef>
                <a:spcPts val="100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квалификационная категория</a:t>
            </a:r>
            <a:endParaRPr lang="ru-RU" dirty="0"/>
          </a:p>
        </p:txBody>
      </p:sp>
      <p:pic>
        <p:nvPicPr>
          <p:cNvPr id="7" name="Picture 4" descr="https://12school-sad.ru/wp-content/uploads/2020/09/99bedacc37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39552" y="3840049"/>
            <a:ext cx="3660193" cy="274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4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76672"/>
            <a:ext cx="878497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 из основных задач дошкольного образования – формирование положительного отношения к труду и первичных представлений о труде взрослых, его роли в обществе и жизни каждого человека. Для этого очень важно у ребенка дошкольника развивать интерес к различным профессиям. Необходимо знакомить детей с профессиями, востребованными в современном обществе. Чтобы сформировать у детей представление о том, что такое профессии, поддерживать интерес к ним, способствовать самостоятельности мышления и выбора, важно грамотно использовать формы и методы ознакомления дошкольников с трудом взрослых.</a:t>
            </a:r>
          </a:p>
          <a:p>
            <a:pPr lvl="0" algn="ctr"/>
            <a:endParaRPr lang="ru-RU" sz="44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92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8292046" cy="390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0" i="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i="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нтерактивная игра</a:t>
            </a:r>
            <a:r>
              <a:rPr lang="ru-RU" sz="2400" b="0" i="0" dirty="0" smtClean="0">
                <a:effectLst/>
                <a:latin typeface="Times New Roman" pitchFamily="18" charset="0"/>
                <a:cs typeface="Times New Roman" pitchFamily="18" charset="0"/>
              </a:rPr>
              <a:t> – эффективное средство развития личности ребенка, позволяющая максимально сформировать коммуникативные умения и навыки, научить ребенка взаимодействовать с окружающим миром, способствует активизации мыслительных процессов, учить ставить на элементарном уровне цели и достигать их, подбирая соответствующие методы и средства.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735604"/>
            <a:ext cx="3773487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693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60648"/>
            <a:ext cx="6922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Преимущество интерактивных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86203167"/>
              </p:ext>
            </p:extLst>
          </p:nvPr>
        </p:nvGraphicFramePr>
        <p:xfrm>
          <a:off x="323528" y="980728"/>
          <a:ext cx="856895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139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36604"/>
            <a:ext cx="87484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Обучающая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Профессии»</a:t>
            </a:r>
          </a:p>
          <a:p>
            <a:pPr indent="540385" algn="just">
              <a:spcAft>
                <a:spcPts val="0"/>
              </a:spcAft>
            </a:pPr>
            <a:r>
              <a:rPr lang="ru-RU" sz="2400" b="1" u="sng" dirty="0" smtClean="0"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24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Знакомство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с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работой людей разных профессий. </a:t>
            </a:r>
          </a:p>
          <a:p>
            <a:pPr indent="540385" algn="just">
              <a:spcAft>
                <a:spcPts val="0"/>
              </a:spcAft>
            </a:pPr>
            <a:r>
              <a:rPr lang="ru-RU" sz="2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Правила игры</a:t>
            </a:r>
            <a:r>
              <a:rPr lang="ru-RU" sz="24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каждом уровне игры нужно определить, какие предметы необходимы нашим специалистам во время работы.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/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2"/>
              </a:rPr>
              <a:t>Обучающая </a:t>
            </a:r>
            <a:r>
              <a:rPr lang="ru-RU" sz="24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флеш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2"/>
              </a:rPr>
              <a:t> игра для мальчиков и девочек "Профессии" (igraemsa.ru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33" y="3711073"/>
            <a:ext cx="3829319" cy="287198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11073"/>
            <a:ext cx="3865563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126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Интерактивная игра «Врач-ветеринар»</a:t>
            </a: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 smtClean="0"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24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у детей интерес к профессии ветеринара, закрепить, обобщить и расширить знания об этой профессии.</a:t>
            </a:r>
            <a:endParaRPr lang="ru-RU" sz="2400" u="sng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Правила игры</a:t>
            </a:r>
            <a:r>
              <a:rPr lang="ru-RU" sz="24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каждом уровне игры нужно показать как лечить животных, как ухаживать, что делает врач-ветеринар и какие медицинские инструменты он использует в своей работе.</a:t>
            </a:r>
          </a:p>
          <a:p>
            <a:pPr indent="540385">
              <a:lnSpc>
                <a:spcPct val="150000"/>
              </a:lnSpc>
              <a:spcAft>
                <a:spcPts val="0"/>
              </a:spcAft>
            </a:pPr>
            <a:r>
              <a:rPr lang="ru-RU" sz="2400" u="sng" dirty="0">
                <a:hlinkClick r:id="rId2"/>
              </a:rPr>
              <a:t>Приложения в </a:t>
            </a:r>
            <a:r>
              <a:rPr lang="ru-RU" sz="2400" u="sng" dirty="0" err="1">
                <a:hlinkClick r:id="rId2"/>
              </a:rPr>
              <a:t>Google</a:t>
            </a:r>
            <a:r>
              <a:rPr lang="ru-RU" sz="2400" u="sng" dirty="0">
                <a:hlinkClick r:id="rId2"/>
              </a:rPr>
              <a:t> </a:t>
            </a:r>
            <a:r>
              <a:rPr lang="ru-RU" sz="2400" u="sng" dirty="0" err="1">
                <a:hlinkClick r:id="rId2"/>
              </a:rPr>
              <a:t>Play</a:t>
            </a:r>
            <a:r>
              <a:rPr lang="ru-RU" sz="2400" u="sng" dirty="0">
                <a:hlinkClick r:id="rId2"/>
              </a:rPr>
              <a:t> – врач-ветеринар</a:t>
            </a:r>
            <a:r>
              <a:rPr lang="ru-RU" sz="2400" dirty="0"/>
              <a:t>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84739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«Загадки для детей о профессиях»</a:t>
            </a:r>
          </a:p>
          <a:p>
            <a:pPr indent="540385" algn="just">
              <a:spcAft>
                <a:spcPts val="0"/>
              </a:spcAft>
            </a:pPr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2400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расширять представления детей о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профессиях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Воспитывать уважение к труду взрослых.</a:t>
            </a:r>
            <a:endParaRPr lang="ru-RU" sz="24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40385" algn="just">
              <a:spcAft>
                <a:spcPts val="0"/>
              </a:spcAft>
            </a:pPr>
            <a:r>
              <a:rPr lang="ru-RU" sz="2400" b="1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Правила игры</a:t>
            </a:r>
            <a:r>
              <a:rPr lang="ru-RU" sz="2400" u="sng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Отгадай загадки про профессии. Мышкой выбирай правильный ответ и переходи к следующей загадке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540385" algn="just"/>
            <a:r>
              <a:rPr lang="ru-RU" sz="2400" u="sng" dirty="0">
                <a:hlinkClick r:id="rId2"/>
              </a:rPr>
              <a:t>Загадки с ответами про профессии, загадки для детей о профессиях (igraemsa.ru</a:t>
            </a:r>
            <a:r>
              <a:rPr lang="ru-RU" sz="2400" u="sng" dirty="0" smtClean="0">
                <a:hlinkClick r:id="rId2"/>
              </a:rPr>
              <a:t>)</a:t>
            </a:r>
            <a:endParaRPr lang="ru-RU" sz="2400" u="sng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19" b="13940"/>
          <a:stretch/>
        </p:blipFill>
        <p:spPr>
          <a:xfrm>
            <a:off x="5117842" y="3676968"/>
            <a:ext cx="2606250" cy="30675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" b="40999"/>
          <a:stretch/>
        </p:blipFill>
        <p:spPr>
          <a:xfrm>
            <a:off x="1527748" y="3676968"/>
            <a:ext cx="2556244" cy="306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57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4218" y="332656"/>
            <a:ext cx="626787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Интерактивная игра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«Парные картинки. Профессии»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31" r="13550"/>
          <a:stretch/>
        </p:blipFill>
        <p:spPr>
          <a:xfrm>
            <a:off x="1691680" y="4091009"/>
            <a:ext cx="3382290" cy="25006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5" b="27071"/>
          <a:stretch/>
        </p:blipFill>
        <p:spPr>
          <a:xfrm>
            <a:off x="6444209" y="3462297"/>
            <a:ext cx="2305972" cy="31293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1409874"/>
            <a:ext cx="7560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воспитывать у детей наблюдательность; умение находить в предметах сходство и различие; активизировать словарь детей: похожие, разные, одинаковые.</a:t>
            </a:r>
          </a:p>
          <a:p>
            <a:pPr algn="just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Правила игры: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Отбирать только одинаковые картинки. Выигрывает тот, кто не ошибётся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2400" dirty="0">
                <a:hlinkClick r:id="rId4"/>
              </a:rPr>
              <a:t>https://www.game-game.com.ua/175858/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37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314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Пользователь Windows</cp:lastModifiedBy>
  <cp:revision>13</cp:revision>
  <dcterms:created xsi:type="dcterms:W3CDTF">2023-01-27T07:04:06Z</dcterms:created>
  <dcterms:modified xsi:type="dcterms:W3CDTF">2023-02-02T09:04:13Z</dcterms:modified>
</cp:coreProperties>
</file>