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4D7"/>
    <a:srgbClr val="F9E5EA"/>
    <a:srgbClr val="F2DFC8"/>
    <a:srgbClr val="9BB3EB"/>
    <a:srgbClr val="B1EEBD"/>
    <a:srgbClr val="9AE3EB"/>
    <a:srgbClr val="F7DFF5"/>
    <a:srgbClr val="CDF2E6"/>
    <a:srgbClr val="F2DAC6"/>
    <a:srgbClr val="DAE0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7883F9-A298-45E1-8311-63AC84EE12F5}" v="23" dt="2022-09-08T09:11:59.938"/>
    <p1510:client id="{C0194B36-2B07-457F-B723-FBFC7540412D}" v="200" dt="2022-09-07T20:36:44.363"/>
    <p1510:client id="{F0259072-F172-4674-85D2-FF7CD894CEE6}" v="7" dt="2022-09-08T08:36:51.8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7"/>
  </p:normalViewPr>
  <p:slideViewPr>
    <p:cSldViewPr snapToGrid="0">
      <p:cViewPr>
        <p:scale>
          <a:sx n="78" d="100"/>
          <a:sy n="78" d="100"/>
        </p:scale>
        <p:origin x="-90" y="-4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9C498D3-5DDD-48E6-9643-EDD3B2393F54}" type="doc">
      <dgm:prSet loTypeId="urn:microsoft.com/office/officeart/2005/8/layout/default" loCatId="list" qsTypeId="urn:microsoft.com/office/officeart/2005/8/quickstyle/simple1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0B475C64-44CE-4021-9177-D383D701FE38}">
      <dgm:prSet/>
      <dgm:spPr/>
      <dgm:t>
        <a:bodyPr/>
        <a:lstStyle/>
        <a:p>
          <a:r>
            <a:rPr lang="ru-RU" b="0" i="1"/>
            <a:t>ухаживать за маломобильными </a:t>
          </a:r>
          <a:r>
            <a:rPr lang="ru-RU" i="1"/>
            <a:t>пациентами</a:t>
          </a:r>
          <a:r>
            <a:rPr lang="ru-RU" b="0" i="1"/>
            <a:t>, помогать проводить гигиенические процедуры;</a:t>
          </a:r>
          <a:endParaRPr lang="en-US"/>
        </a:p>
      </dgm:t>
    </dgm:pt>
    <dgm:pt modelId="{96C75ED3-BBF9-4BC5-A73A-15322F3C36BC}" type="parTrans" cxnId="{0C16C990-1E9E-4F29-B3A9-6A7ED4FAF8A2}">
      <dgm:prSet/>
      <dgm:spPr/>
      <dgm:t>
        <a:bodyPr/>
        <a:lstStyle/>
        <a:p>
          <a:endParaRPr lang="en-US"/>
        </a:p>
      </dgm:t>
    </dgm:pt>
    <dgm:pt modelId="{210F350A-C8E4-4431-BB37-FFC4DDD77E06}" type="sibTrans" cxnId="{0C16C990-1E9E-4F29-B3A9-6A7ED4FAF8A2}">
      <dgm:prSet/>
      <dgm:spPr/>
      <dgm:t>
        <a:bodyPr/>
        <a:lstStyle/>
        <a:p>
          <a:endParaRPr lang="en-US"/>
        </a:p>
      </dgm:t>
    </dgm:pt>
    <dgm:pt modelId="{C7BAAEC9-427B-47EB-BDFF-E6EE355A8BFF}">
      <dgm:prSet/>
      <dgm:spPr/>
      <dgm:t>
        <a:bodyPr/>
        <a:lstStyle/>
        <a:p>
          <a:r>
            <a:rPr lang="ru-RU" b="0" i="1"/>
            <a:t>перемещать в постели лежачих пациентов;</a:t>
          </a:r>
          <a:endParaRPr lang="en-US"/>
        </a:p>
      </dgm:t>
    </dgm:pt>
    <dgm:pt modelId="{F04A2F75-BAFC-4913-ACF8-76FA9ECB8435}" type="parTrans" cxnId="{A658114A-0277-437D-8DE2-E7AAB883C471}">
      <dgm:prSet/>
      <dgm:spPr/>
      <dgm:t>
        <a:bodyPr/>
        <a:lstStyle/>
        <a:p>
          <a:endParaRPr lang="en-US"/>
        </a:p>
      </dgm:t>
    </dgm:pt>
    <dgm:pt modelId="{357E577C-9B12-4BDA-9E50-539516A3B228}" type="sibTrans" cxnId="{A658114A-0277-437D-8DE2-E7AAB883C471}">
      <dgm:prSet/>
      <dgm:spPr/>
      <dgm:t>
        <a:bodyPr/>
        <a:lstStyle/>
        <a:p>
          <a:endParaRPr lang="en-US"/>
        </a:p>
      </dgm:t>
    </dgm:pt>
    <dgm:pt modelId="{99EF9164-58C6-43E5-B08E-791E21F13D2B}">
      <dgm:prSet/>
      <dgm:spPr/>
      <dgm:t>
        <a:bodyPr/>
        <a:lstStyle/>
        <a:p>
          <a:r>
            <a:rPr lang="ru-RU" b="0" i="1"/>
            <a:t>сопровождать больных, которым опасно ходить самостоятельно. Чаще всего надзора требуют пациенты после серьезных операций;</a:t>
          </a:r>
          <a:endParaRPr lang="en-US"/>
        </a:p>
      </dgm:t>
    </dgm:pt>
    <dgm:pt modelId="{22D7262C-6CA7-4F0A-A047-53190C7C5A3B}" type="parTrans" cxnId="{51EA2573-8C4E-4808-8FBD-DD810E873A4C}">
      <dgm:prSet/>
      <dgm:spPr/>
      <dgm:t>
        <a:bodyPr/>
        <a:lstStyle/>
        <a:p>
          <a:endParaRPr lang="en-US"/>
        </a:p>
      </dgm:t>
    </dgm:pt>
    <dgm:pt modelId="{EDB81DDE-30A5-4D3C-B9E5-3570C985F0E2}" type="sibTrans" cxnId="{51EA2573-8C4E-4808-8FBD-DD810E873A4C}">
      <dgm:prSet/>
      <dgm:spPr/>
      <dgm:t>
        <a:bodyPr/>
        <a:lstStyle/>
        <a:p>
          <a:endParaRPr lang="en-US"/>
        </a:p>
      </dgm:t>
    </dgm:pt>
    <dgm:pt modelId="{77C58A75-1B3A-4D96-A91B-B7C0696B1409}">
      <dgm:prSet/>
      <dgm:spPr/>
      <dgm:t>
        <a:bodyPr/>
        <a:lstStyle/>
        <a:p>
          <a:r>
            <a:rPr lang="ru-RU" b="0" i="1"/>
            <a:t>кормить </a:t>
          </a:r>
          <a:r>
            <a:rPr lang="ru-RU" i="1"/>
            <a:t>пациентов</a:t>
          </a:r>
          <a:r>
            <a:rPr lang="ru-RU" b="0" i="1"/>
            <a:t>, которые не могут сделать это самостоятельно;</a:t>
          </a:r>
          <a:endParaRPr lang="en-US"/>
        </a:p>
      </dgm:t>
    </dgm:pt>
    <dgm:pt modelId="{C49F98B1-615A-4884-BC14-9DC3CF151900}" type="parTrans" cxnId="{EAD0052F-16A2-491B-83E1-AEC287E2E604}">
      <dgm:prSet/>
      <dgm:spPr/>
      <dgm:t>
        <a:bodyPr/>
        <a:lstStyle/>
        <a:p>
          <a:endParaRPr lang="en-US"/>
        </a:p>
      </dgm:t>
    </dgm:pt>
    <dgm:pt modelId="{1A8758DC-C1F2-4988-B319-A5F180120EF8}" type="sibTrans" cxnId="{EAD0052F-16A2-491B-83E1-AEC287E2E604}">
      <dgm:prSet/>
      <dgm:spPr/>
      <dgm:t>
        <a:bodyPr/>
        <a:lstStyle/>
        <a:p>
          <a:endParaRPr lang="en-US"/>
        </a:p>
      </dgm:t>
    </dgm:pt>
    <dgm:pt modelId="{C14A9358-82FC-451E-8D43-35AA56FA1715}">
      <dgm:prSet/>
      <dgm:spPr/>
      <dgm:t>
        <a:bodyPr/>
        <a:lstStyle/>
        <a:p>
          <a:r>
            <a:rPr lang="ru-RU" b="0" i="1"/>
            <a:t>своевременно доставлять биоматериал в лабораторию;</a:t>
          </a:r>
          <a:endParaRPr lang="en-US"/>
        </a:p>
      </dgm:t>
    </dgm:pt>
    <dgm:pt modelId="{02A523FB-68F0-43C1-BCF7-38FD286B7650}" type="parTrans" cxnId="{00ABC677-64EF-4CF4-A27D-C8BD374993AC}">
      <dgm:prSet/>
      <dgm:spPr/>
      <dgm:t>
        <a:bodyPr/>
        <a:lstStyle/>
        <a:p>
          <a:endParaRPr lang="en-US"/>
        </a:p>
      </dgm:t>
    </dgm:pt>
    <dgm:pt modelId="{8AB3A0C5-4693-45C0-B2DC-DCD7A955B51C}" type="sibTrans" cxnId="{00ABC677-64EF-4CF4-A27D-C8BD374993AC}">
      <dgm:prSet/>
      <dgm:spPr/>
      <dgm:t>
        <a:bodyPr/>
        <a:lstStyle/>
        <a:p>
          <a:endParaRPr lang="en-US"/>
        </a:p>
      </dgm:t>
    </dgm:pt>
    <dgm:pt modelId="{720869EC-8E48-4021-AA53-38BD2E7B2161}">
      <dgm:prSet/>
      <dgm:spPr/>
      <dgm:t>
        <a:bodyPr/>
        <a:lstStyle/>
        <a:p>
          <a:r>
            <a:rPr lang="ru-RU" b="0" i="1"/>
            <a:t>следить за тем, как себя чувствуют </a:t>
          </a:r>
          <a:r>
            <a:rPr lang="ru-RU" i="1"/>
            <a:t>пациенты</a:t>
          </a:r>
          <a:r>
            <a:rPr lang="ru-RU" b="0" i="1"/>
            <a:t>, и информировать об этом их лечащих врачей;</a:t>
          </a:r>
          <a:endParaRPr lang="en-US"/>
        </a:p>
      </dgm:t>
    </dgm:pt>
    <dgm:pt modelId="{B6B98573-D78E-4965-B751-6577E14E9675}" type="parTrans" cxnId="{4B61586F-093E-4A9B-96D6-B128191162D4}">
      <dgm:prSet/>
      <dgm:spPr/>
      <dgm:t>
        <a:bodyPr/>
        <a:lstStyle/>
        <a:p>
          <a:endParaRPr lang="en-US"/>
        </a:p>
      </dgm:t>
    </dgm:pt>
    <dgm:pt modelId="{4D425451-9414-4E3B-B13F-EC9CEE002A41}" type="sibTrans" cxnId="{4B61586F-093E-4A9B-96D6-B128191162D4}">
      <dgm:prSet/>
      <dgm:spPr/>
      <dgm:t>
        <a:bodyPr/>
        <a:lstStyle/>
        <a:p>
          <a:endParaRPr lang="en-US"/>
        </a:p>
      </dgm:t>
    </dgm:pt>
    <dgm:pt modelId="{6721DC36-4F76-4915-B7EA-B4E2071688EB}">
      <dgm:prSet/>
      <dgm:spPr/>
      <dgm:t>
        <a:bodyPr/>
        <a:lstStyle/>
        <a:p>
          <a:r>
            <a:rPr lang="ru-RU" b="0" i="1"/>
            <a:t>уметь оказывать первую доврачебную помощь;</a:t>
          </a:r>
          <a:endParaRPr lang="en-US"/>
        </a:p>
      </dgm:t>
    </dgm:pt>
    <dgm:pt modelId="{F3C1DDA6-0180-47BB-8F01-3A28F3E3EA4D}" type="parTrans" cxnId="{76A7B9C0-7671-44C7-83AD-D25C794FBE7C}">
      <dgm:prSet/>
      <dgm:spPr/>
      <dgm:t>
        <a:bodyPr/>
        <a:lstStyle/>
        <a:p>
          <a:endParaRPr lang="en-US"/>
        </a:p>
      </dgm:t>
    </dgm:pt>
    <dgm:pt modelId="{97505467-2C41-4E09-B33C-C54C3B8DC955}" type="sibTrans" cxnId="{76A7B9C0-7671-44C7-83AD-D25C794FBE7C}">
      <dgm:prSet/>
      <dgm:spPr/>
      <dgm:t>
        <a:bodyPr/>
        <a:lstStyle/>
        <a:p>
          <a:endParaRPr lang="en-US"/>
        </a:p>
      </dgm:t>
    </dgm:pt>
    <dgm:pt modelId="{AB053275-C3EF-4112-8B9E-A9DCA776F9AC}">
      <dgm:prSet/>
      <dgm:spPr/>
      <dgm:t>
        <a:bodyPr/>
        <a:lstStyle/>
        <a:p>
          <a:r>
            <a:rPr lang="ru-RU" b="0" i="1"/>
            <a:t>каждый день помогать переодеваться малоподвижным пациентам, несколько раз в сутки менять подкладные пеленки, а постельное белье – по мере загрязнения, но не реже раза в неделю;</a:t>
          </a:r>
          <a:endParaRPr lang="en-US"/>
        </a:p>
      </dgm:t>
    </dgm:pt>
    <dgm:pt modelId="{0C43466D-02A9-48A0-A48E-9BE35C0A21A5}" type="parTrans" cxnId="{F27C00B7-1AB3-4FDD-97A6-3AE1110DE67B}">
      <dgm:prSet/>
      <dgm:spPr/>
      <dgm:t>
        <a:bodyPr/>
        <a:lstStyle/>
        <a:p>
          <a:endParaRPr lang="en-US"/>
        </a:p>
      </dgm:t>
    </dgm:pt>
    <dgm:pt modelId="{31DC49D0-55FD-439F-A901-B73A76908A42}" type="sibTrans" cxnId="{F27C00B7-1AB3-4FDD-97A6-3AE1110DE67B}">
      <dgm:prSet/>
      <dgm:spPr/>
      <dgm:t>
        <a:bodyPr/>
        <a:lstStyle/>
        <a:p>
          <a:endParaRPr lang="en-US"/>
        </a:p>
      </dgm:t>
    </dgm:pt>
    <dgm:pt modelId="{C71652A6-1FD1-4DA1-91CB-76DF5CEC6371}">
      <dgm:prSet/>
      <dgm:spPr/>
      <dgm:t>
        <a:bodyPr/>
        <a:lstStyle/>
        <a:p>
          <a:r>
            <a:rPr lang="ru-RU" b="0" i="1"/>
            <a:t>вместе со старшей медсестрой проводить ежедневное обследование больного. Младшая медсестра измеряет температуру пациента, его дыхание и артериальное давление.</a:t>
          </a:r>
          <a:endParaRPr lang="en-US"/>
        </a:p>
      </dgm:t>
    </dgm:pt>
    <dgm:pt modelId="{B29632BE-F592-426B-80DA-F95254B18C78}" type="parTrans" cxnId="{ADBD54B7-A5D6-413A-82D1-E2E2D66AFABA}">
      <dgm:prSet/>
      <dgm:spPr/>
      <dgm:t>
        <a:bodyPr/>
        <a:lstStyle/>
        <a:p>
          <a:endParaRPr lang="en-US"/>
        </a:p>
      </dgm:t>
    </dgm:pt>
    <dgm:pt modelId="{976ECBF7-B3B4-48E4-98D5-D534317E4EF8}" type="sibTrans" cxnId="{ADBD54B7-A5D6-413A-82D1-E2E2D66AFABA}">
      <dgm:prSet/>
      <dgm:spPr/>
      <dgm:t>
        <a:bodyPr/>
        <a:lstStyle/>
        <a:p>
          <a:endParaRPr lang="en-US"/>
        </a:p>
      </dgm:t>
    </dgm:pt>
    <dgm:pt modelId="{26C25E75-326A-4BEE-9D1A-231BBB2BBD04}" type="pres">
      <dgm:prSet presAssocID="{99C498D3-5DDD-48E6-9643-EDD3B2393F5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4BAAA6F-DAD7-42C1-B7E2-079B649E0C35}" type="pres">
      <dgm:prSet presAssocID="{0B475C64-44CE-4021-9177-D383D701FE38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850475-C220-4196-BACB-F802A8045434}" type="pres">
      <dgm:prSet presAssocID="{210F350A-C8E4-4431-BB37-FFC4DDD77E06}" presName="sibTrans" presStyleCnt="0"/>
      <dgm:spPr/>
    </dgm:pt>
    <dgm:pt modelId="{FFFB304D-8960-4DFF-BEA1-9DCDFF76AA18}" type="pres">
      <dgm:prSet presAssocID="{C7BAAEC9-427B-47EB-BDFF-E6EE355A8BFF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298317-9738-496B-9ECC-7A40B552D6C7}" type="pres">
      <dgm:prSet presAssocID="{357E577C-9B12-4BDA-9E50-539516A3B228}" presName="sibTrans" presStyleCnt="0"/>
      <dgm:spPr/>
    </dgm:pt>
    <dgm:pt modelId="{31263F71-4526-49D8-BA8C-E257605CD7AF}" type="pres">
      <dgm:prSet presAssocID="{99EF9164-58C6-43E5-B08E-791E21F13D2B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40A2FB-5712-420C-A73B-8A6A12ED614D}" type="pres">
      <dgm:prSet presAssocID="{EDB81DDE-30A5-4D3C-B9E5-3570C985F0E2}" presName="sibTrans" presStyleCnt="0"/>
      <dgm:spPr/>
    </dgm:pt>
    <dgm:pt modelId="{42474DA5-7DB7-4C93-A6C9-39CADDB35438}" type="pres">
      <dgm:prSet presAssocID="{77C58A75-1B3A-4D96-A91B-B7C0696B1409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3F2847-3F6B-4256-AF31-2C254B978C67}" type="pres">
      <dgm:prSet presAssocID="{1A8758DC-C1F2-4988-B319-A5F180120EF8}" presName="sibTrans" presStyleCnt="0"/>
      <dgm:spPr/>
    </dgm:pt>
    <dgm:pt modelId="{F66E4C6C-4B71-464C-A56E-F9290D258F67}" type="pres">
      <dgm:prSet presAssocID="{C14A9358-82FC-451E-8D43-35AA56FA1715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3506EF-8A17-440B-BD37-1EDFC43E7BBE}" type="pres">
      <dgm:prSet presAssocID="{8AB3A0C5-4693-45C0-B2DC-DCD7A955B51C}" presName="sibTrans" presStyleCnt="0"/>
      <dgm:spPr/>
    </dgm:pt>
    <dgm:pt modelId="{327A1BDD-2731-4908-9E79-6C10EC116639}" type="pres">
      <dgm:prSet presAssocID="{720869EC-8E48-4021-AA53-38BD2E7B2161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554ACE-5C4C-4A63-B29A-CC19ECD83A93}" type="pres">
      <dgm:prSet presAssocID="{4D425451-9414-4E3B-B13F-EC9CEE002A41}" presName="sibTrans" presStyleCnt="0"/>
      <dgm:spPr/>
    </dgm:pt>
    <dgm:pt modelId="{327505FE-DEF2-4059-B125-13E634508361}" type="pres">
      <dgm:prSet presAssocID="{6721DC36-4F76-4915-B7EA-B4E2071688EB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9DA952-6620-4D08-93A4-342C12BAE98A}" type="pres">
      <dgm:prSet presAssocID="{97505467-2C41-4E09-B33C-C54C3B8DC955}" presName="sibTrans" presStyleCnt="0"/>
      <dgm:spPr/>
    </dgm:pt>
    <dgm:pt modelId="{AA312F9F-B71E-4E7C-877F-9620EFFE1AD7}" type="pres">
      <dgm:prSet presAssocID="{AB053275-C3EF-4112-8B9E-A9DCA776F9AC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F14B1A-82B9-41AB-B3E3-31B2566E5EA3}" type="pres">
      <dgm:prSet presAssocID="{31DC49D0-55FD-439F-A901-B73A76908A42}" presName="sibTrans" presStyleCnt="0"/>
      <dgm:spPr/>
    </dgm:pt>
    <dgm:pt modelId="{265B49AA-F536-4787-B61D-97F7A544395A}" type="pres">
      <dgm:prSet presAssocID="{C71652A6-1FD1-4DA1-91CB-76DF5CEC6371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0FAF10-467E-4575-9983-29BBF1963BC0}" type="presOf" srcId="{C7BAAEC9-427B-47EB-BDFF-E6EE355A8BFF}" destId="{FFFB304D-8960-4DFF-BEA1-9DCDFF76AA18}" srcOrd="0" destOrd="0" presId="urn:microsoft.com/office/officeart/2005/8/layout/default"/>
    <dgm:cxn modelId="{6D83F395-EF3F-4244-AE4D-B096E21B290A}" type="presOf" srcId="{720869EC-8E48-4021-AA53-38BD2E7B2161}" destId="{327A1BDD-2731-4908-9E79-6C10EC116639}" srcOrd="0" destOrd="0" presId="urn:microsoft.com/office/officeart/2005/8/layout/default"/>
    <dgm:cxn modelId="{16392168-5E14-4506-9BB3-2A5FD5C34CCE}" type="presOf" srcId="{6721DC36-4F76-4915-B7EA-B4E2071688EB}" destId="{327505FE-DEF2-4059-B125-13E634508361}" srcOrd="0" destOrd="0" presId="urn:microsoft.com/office/officeart/2005/8/layout/default"/>
    <dgm:cxn modelId="{092303CB-6B0E-4D61-A1B4-0F8155C35A49}" type="presOf" srcId="{0B475C64-44CE-4021-9177-D383D701FE38}" destId="{14BAAA6F-DAD7-42C1-B7E2-079B649E0C35}" srcOrd="0" destOrd="0" presId="urn:microsoft.com/office/officeart/2005/8/layout/default"/>
    <dgm:cxn modelId="{A658114A-0277-437D-8DE2-E7AAB883C471}" srcId="{99C498D3-5DDD-48E6-9643-EDD3B2393F54}" destId="{C7BAAEC9-427B-47EB-BDFF-E6EE355A8BFF}" srcOrd="1" destOrd="0" parTransId="{F04A2F75-BAFC-4913-ACF8-76FA9ECB8435}" sibTransId="{357E577C-9B12-4BDA-9E50-539516A3B228}"/>
    <dgm:cxn modelId="{6432B297-DBEC-46CB-8D62-DBAC62077DD4}" type="presOf" srcId="{77C58A75-1B3A-4D96-A91B-B7C0696B1409}" destId="{42474DA5-7DB7-4C93-A6C9-39CADDB35438}" srcOrd="0" destOrd="0" presId="urn:microsoft.com/office/officeart/2005/8/layout/default"/>
    <dgm:cxn modelId="{76A7B9C0-7671-44C7-83AD-D25C794FBE7C}" srcId="{99C498D3-5DDD-48E6-9643-EDD3B2393F54}" destId="{6721DC36-4F76-4915-B7EA-B4E2071688EB}" srcOrd="6" destOrd="0" parTransId="{F3C1DDA6-0180-47BB-8F01-3A28F3E3EA4D}" sibTransId="{97505467-2C41-4E09-B33C-C54C3B8DC955}"/>
    <dgm:cxn modelId="{00ABC677-64EF-4CF4-A27D-C8BD374993AC}" srcId="{99C498D3-5DDD-48E6-9643-EDD3B2393F54}" destId="{C14A9358-82FC-451E-8D43-35AA56FA1715}" srcOrd="4" destOrd="0" parTransId="{02A523FB-68F0-43C1-BCF7-38FD286B7650}" sibTransId="{8AB3A0C5-4693-45C0-B2DC-DCD7A955B51C}"/>
    <dgm:cxn modelId="{059D875B-CE16-42DC-9D7E-0979A0B99E5D}" type="presOf" srcId="{C71652A6-1FD1-4DA1-91CB-76DF5CEC6371}" destId="{265B49AA-F536-4787-B61D-97F7A544395A}" srcOrd="0" destOrd="0" presId="urn:microsoft.com/office/officeart/2005/8/layout/default"/>
    <dgm:cxn modelId="{4B61586F-093E-4A9B-96D6-B128191162D4}" srcId="{99C498D3-5DDD-48E6-9643-EDD3B2393F54}" destId="{720869EC-8E48-4021-AA53-38BD2E7B2161}" srcOrd="5" destOrd="0" parTransId="{B6B98573-D78E-4965-B751-6577E14E9675}" sibTransId="{4D425451-9414-4E3B-B13F-EC9CEE002A41}"/>
    <dgm:cxn modelId="{E6AD51AF-CBBA-4D39-8C9F-E67879B9A61B}" type="presOf" srcId="{99EF9164-58C6-43E5-B08E-791E21F13D2B}" destId="{31263F71-4526-49D8-BA8C-E257605CD7AF}" srcOrd="0" destOrd="0" presId="urn:microsoft.com/office/officeart/2005/8/layout/default"/>
    <dgm:cxn modelId="{51EA2573-8C4E-4808-8FBD-DD810E873A4C}" srcId="{99C498D3-5DDD-48E6-9643-EDD3B2393F54}" destId="{99EF9164-58C6-43E5-B08E-791E21F13D2B}" srcOrd="2" destOrd="0" parTransId="{22D7262C-6CA7-4F0A-A047-53190C7C5A3B}" sibTransId="{EDB81DDE-30A5-4D3C-B9E5-3570C985F0E2}"/>
    <dgm:cxn modelId="{EAD0052F-16A2-491B-83E1-AEC287E2E604}" srcId="{99C498D3-5DDD-48E6-9643-EDD3B2393F54}" destId="{77C58A75-1B3A-4D96-A91B-B7C0696B1409}" srcOrd="3" destOrd="0" parTransId="{C49F98B1-615A-4884-BC14-9DC3CF151900}" sibTransId="{1A8758DC-C1F2-4988-B319-A5F180120EF8}"/>
    <dgm:cxn modelId="{E7F33CD1-A5CF-4E56-8669-4B7751439E22}" type="presOf" srcId="{AB053275-C3EF-4112-8B9E-A9DCA776F9AC}" destId="{AA312F9F-B71E-4E7C-877F-9620EFFE1AD7}" srcOrd="0" destOrd="0" presId="urn:microsoft.com/office/officeart/2005/8/layout/default"/>
    <dgm:cxn modelId="{ADBD54B7-A5D6-413A-82D1-E2E2D66AFABA}" srcId="{99C498D3-5DDD-48E6-9643-EDD3B2393F54}" destId="{C71652A6-1FD1-4DA1-91CB-76DF5CEC6371}" srcOrd="8" destOrd="0" parTransId="{B29632BE-F592-426B-80DA-F95254B18C78}" sibTransId="{976ECBF7-B3B4-48E4-98D5-D534317E4EF8}"/>
    <dgm:cxn modelId="{F27C00B7-1AB3-4FDD-97A6-3AE1110DE67B}" srcId="{99C498D3-5DDD-48E6-9643-EDD3B2393F54}" destId="{AB053275-C3EF-4112-8B9E-A9DCA776F9AC}" srcOrd="7" destOrd="0" parTransId="{0C43466D-02A9-48A0-A48E-9BE35C0A21A5}" sibTransId="{31DC49D0-55FD-439F-A901-B73A76908A42}"/>
    <dgm:cxn modelId="{0C16C990-1E9E-4F29-B3A9-6A7ED4FAF8A2}" srcId="{99C498D3-5DDD-48E6-9643-EDD3B2393F54}" destId="{0B475C64-44CE-4021-9177-D383D701FE38}" srcOrd="0" destOrd="0" parTransId="{96C75ED3-BBF9-4BC5-A73A-15322F3C36BC}" sibTransId="{210F350A-C8E4-4431-BB37-FFC4DDD77E06}"/>
    <dgm:cxn modelId="{2A193828-6E22-48B4-9DC7-5C660E786664}" type="presOf" srcId="{99C498D3-5DDD-48E6-9643-EDD3B2393F54}" destId="{26C25E75-326A-4BEE-9D1A-231BBB2BBD04}" srcOrd="0" destOrd="0" presId="urn:microsoft.com/office/officeart/2005/8/layout/default"/>
    <dgm:cxn modelId="{61419C5E-A9D6-496D-A6AE-7F639BE55959}" type="presOf" srcId="{C14A9358-82FC-451E-8D43-35AA56FA1715}" destId="{F66E4C6C-4B71-464C-A56E-F9290D258F67}" srcOrd="0" destOrd="0" presId="urn:microsoft.com/office/officeart/2005/8/layout/default"/>
    <dgm:cxn modelId="{9D40D982-AAA4-40B2-A660-7BC2E3F9378F}" type="presParOf" srcId="{26C25E75-326A-4BEE-9D1A-231BBB2BBD04}" destId="{14BAAA6F-DAD7-42C1-B7E2-079B649E0C35}" srcOrd="0" destOrd="0" presId="urn:microsoft.com/office/officeart/2005/8/layout/default"/>
    <dgm:cxn modelId="{6AD2F4F5-BB8B-4AE1-8816-6500733CA465}" type="presParOf" srcId="{26C25E75-326A-4BEE-9D1A-231BBB2BBD04}" destId="{DB850475-C220-4196-BACB-F802A8045434}" srcOrd="1" destOrd="0" presId="urn:microsoft.com/office/officeart/2005/8/layout/default"/>
    <dgm:cxn modelId="{DD7442A7-4623-4581-8B22-11166C17D739}" type="presParOf" srcId="{26C25E75-326A-4BEE-9D1A-231BBB2BBD04}" destId="{FFFB304D-8960-4DFF-BEA1-9DCDFF76AA18}" srcOrd="2" destOrd="0" presId="urn:microsoft.com/office/officeart/2005/8/layout/default"/>
    <dgm:cxn modelId="{245F2303-B63F-4DB5-8D94-6AD58BD16AE1}" type="presParOf" srcId="{26C25E75-326A-4BEE-9D1A-231BBB2BBD04}" destId="{FD298317-9738-496B-9ECC-7A40B552D6C7}" srcOrd="3" destOrd="0" presId="urn:microsoft.com/office/officeart/2005/8/layout/default"/>
    <dgm:cxn modelId="{3CF9C0A3-9B77-4096-B7FA-7B6AC2A63EB5}" type="presParOf" srcId="{26C25E75-326A-4BEE-9D1A-231BBB2BBD04}" destId="{31263F71-4526-49D8-BA8C-E257605CD7AF}" srcOrd="4" destOrd="0" presId="urn:microsoft.com/office/officeart/2005/8/layout/default"/>
    <dgm:cxn modelId="{D76D6134-291C-4C5A-A123-B102973B4B58}" type="presParOf" srcId="{26C25E75-326A-4BEE-9D1A-231BBB2BBD04}" destId="{9940A2FB-5712-420C-A73B-8A6A12ED614D}" srcOrd="5" destOrd="0" presId="urn:microsoft.com/office/officeart/2005/8/layout/default"/>
    <dgm:cxn modelId="{43A9EAE0-3218-41AF-B4F5-F03D8AF8A80E}" type="presParOf" srcId="{26C25E75-326A-4BEE-9D1A-231BBB2BBD04}" destId="{42474DA5-7DB7-4C93-A6C9-39CADDB35438}" srcOrd="6" destOrd="0" presId="urn:microsoft.com/office/officeart/2005/8/layout/default"/>
    <dgm:cxn modelId="{C31D7F57-4F26-451D-BD04-A9A012839CAA}" type="presParOf" srcId="{26C25E75-326A-4BEE-9D1A-231BBB2BBD04}" destId="{583F2847-3F6B-4256-AF31-2C254B978C67}" srcOrd="7" destOrd="0" presId="urn:microsoft.com/office/officeart/2005/8/layout/default"/>
    <dgm:cxn modelId="{71BDAA74-F744-4F4F-8858-BDA86F4E049B}" type="presParOf" srcId="{26C25E75-326A-4BEE-9D1A-231BBB2BBD04}" destId="{F66E4C6C-4B71-464C-A56E-F9290D258F67}" srcOrd="8" destOrd="0" presId="urn:microsoft.com/office/officeart/2005/8/layout/default"/>
    <dgm:cxn modelId="{6462E69A-49C9-4FFA-AAD6-26B10688F10C}" type="presParOf" srcId="{26C25E75-326A-4BEE-9D1A-231BBB2BBD04}" destId="{5A3506EF-8A17-440B-BD37-1EDFC43E7BBE}" srcOrd="9" destOrd="0" presId="urn:microsoft.com/office/officeart/2005/8/layout/default"/>
    <dgm:cxn modelId="{299B6D7D-2676-4E75-B0DC-09F11B9DFEB8}" type="presParOf" srcId="{26C25E75-326A-4BEE-9D1A-231BBB2BBD04}" destId="{327A1BDD-2731-4908-9E79-6C10EC116639}" srcOrd="10" destOrd="0" presId="urn:microsoft.com/office/officeart/2005/8/layout/default"/>
    <dgm:cxn modelId="{96596BD3-E01B-46DF-A140-A0C406618048}" type="presParOf" srcId="{26C25E75-326A-4BEE-9D1A-231BBB2BBD04}" destId="{B8554ACE-5C4C-4A63-B29A-CC19ECD83A93}" srcOrd="11" destOrd="0" presId="urn:microsoft.com/office/officeart/2005/8/layout/default"/>
    <dgm:cxn modelId="{2D355E7A-9C3A-4052-9891-AC29AE54A346}" type="presParOf" srcId="{26C25E75-326A-4BEE-9D1A-231BBB2BBD04}" destId="{327505FE-DEF2-4059-B125-13E634508361}" srcOrd="12" destOrd="0" presId="urn:microsoft.com/office/officeart/2005/8/layout/default"/>
    <dgm:cxn modelId="{207A4B91-9C83-430C-BC79-3952482DFA1E}" type="presParOf" srcId="{26C25E75-326A-4BEE-9D1A-231BBB2BBD04}" destId="{6D9DA952-6620-4D08-93A4-342C12BAE98A}" srcOrd="13" destOrd="0" presId="urn:microsoft.com/office/officeart/2005/8/layout/default"/>
    <dgm:cxn modelId="{1091B19F-DFC1-4502-919E-A04BE5FA3FFE}" type="presParOf" srcId="{26C25E75-326A-4BEE-9D1A-231BBB2BBD04}" destId="{AA312F9F-B71E-4E7C-877F-9620EFFE1AD7}" srcOrd="14" destOrd="0" presId="urn:microsoft.com/office/officeart/2005/8/layout/default"/>
    <dgm:cxn modelId="{9D5782C9-93D6-4F5E-A4BC-94F12A34464C}" type="presParOf" srcId="{26C25E75-326A-4BEE-9D1A-231BBB2BBD04}" destId="{1EF14B1A-82B9-41AB-B3E3-31B2566E5EA3}" srcOrd="15" destOrd="0" presId="urn:microsoft.com/office/officeart/2005/8/layout/default"/>
    <dgm:cxn modelId="{A32584E1-FDD4-4B1A-A9A6-8FA083EB9EDB}" type="presParOf" srcId="{26C25E75-326A-4BEE-9D1A-231BBB2BBD04}" destId="{265B49AA-F536-4787-B61D-97F7A544395A}" srcOrd="1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80B80F-2433-47C2-B665-B1E3539BA3B7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6153241B-AB49-44A8-B997-30D8DF58780F}">
      <dgm:prSet/>
      <dgm:spPr/>
      <dgm:t>
        <a:bodyPr/>
        <a:lstStyle/>
        <a:p>
          <a:r>
            <a:rPr lang="ru-RU" b="0" i="0"/>
            <a:t>Младшая медсестра должна надлежащим образом исполнять все свои профессиональные функции. Сотрудницу могут привлечь к ответственности, если она:</a:t>
          </a:r>
          <a:endParaRPr lang="en-US"/>
        </a:p>
      </dgm:t>
    </dgm:pt>
    <dgm:pt modelId="{951CC143-7813-43B8-8387-DC2C912F59AF}" type="parTrans" cxnId="{5588B707-69D3-452F-8136-602524B77C58}">
      <dgm:prSet/>
      <dgm:spPr/>
      <dgm:t>
        <a:bodyPr/>
        <a:lstStyle/>
        <a:p>
          <a:endParaRPr lang="en-US"/>
        </a:p>
      </dgm:t>
    </dgm:pt>
    <dgm:pt modelId="{F86F99D9-F1E0-4D8E-89EE-319A2CDE1024}" type="sibTrans" cxnId="{5588B707-69D3-452F-8136-602524B77C58}">
      <dgm:prSet/>
      <dgm:spPr/>
      <dgm:t>
        <a:bodyPr/>
        <a:lstStyle/>
        <a:p>
          <a:endParaRPr lang="en-US"/>
        </a:p>
      </dgm:t>
    </dgm:pt>
    <dgm:pt modelId="{50C954AB-157C-4574-A8CE-3546AC311A6C}">
      <dgm:prSet/>
      <dgm:spPr/>
      <dgm:t>
        <a:bodyPr/>
        <a:lstStyle/>
        <a:p>
          <a:r>
            <a:rPr lang="ru-RU" b="0" i="0"/>
            <a:t>не исполняет обязанности, указанные в должностной инструкции, или исполняет их некачественно;</a:t>
          </a:r>
          <a:endParaRPr lang="en-US"/>
        </a:p>
      </dgm:t>
    </dgm:pt>
    <dgm:pt modelId="{FA226F26-0E48-49B5-A050-070CE07000AF}" type="parTrans" cxnId="{50D78D15-CF11-43F8-8A20-1DF1081E1263}">
      <dgm:prSet/>
      <dgm:spPr/>
      <dgm:t>
        <a:bodyPr/>
        <a:lstStyle/>
        <a:p>
          <a:endParaRPr lang="en-US"/>
        </a:p>
      </dgm:t>
    </dgm:pt>
    <dgm:pt modelId="{622B84BC-E254-433F-B453-3563DB90D818}" type="sibTrans" cxnId="{50D78D15-CF11-43F8-8A20-1DF1081E1263}">
      <dgm:prSet/>
      <dgm:spPr/>
      <dgm:t>
        <a:bodyPr/>
        <a:lstStyle/>
        <a:p>
          <a:endParaRPr lang="en-US"/>
        </a:p>
      </dgm:t>
    </dgm:pt>
    <dgm:pt modelId="{F19E6A81-E03A-434C-9E1D-80EDE1548320}">
      <dgm:prSet/>
      <dgm:spPr/>
      <dgm:t>
        <a:bodyPr/>
        <a:lstStyle/>
        <a:p>
          <a:r>
            <a:rPr lang="ru-RU" b="0" i="0"/>
            <a:t>совершила правонарушение, повлекшее за собой вред здоровью;</a:t>
          </a:r>
          <a:endParaRPr lang="en-US"/>
        </a:p>
      </dgm:t>
    </dgm:pt>
    <dgm:pt modelId="{9C766B55-2069-4C96-AAF2-D75BDCCEBDB0}" type="parTrans" cxnId="{8240CF78-5F46-4E03-9B80-947C82B51F90}">
      <dgm:prSet/>
      <dgm:spPr/>
      <dgm:t>
        <a:bodyPr/>
        <a:lstStyle/>
        <a:p>
          <a:endParaRPr lang="en-US"/>
        </a:p>
      </dgm:t>
    </dgm:pt>
    <dgm:pt modelId="{A7B587E6-4262-40A6-B3B6-489DA05EB3E7}" type="sibTrans" cxnId="{8240CF78-5F46-4E03-9B80-947C82B51F90}">
      <dgm:prSet/>
      <dgm:spPr/>
      <dgm:t>
        <a:bodyPr/>
        <a:lstStyle/>
        <a:p>
          <a:endParaRPr lang="en-US"/>
        </a:p>
      </dgm:t>
    </dgm:pt>
    <dgm:pt modelId="{729E57B7-38BC-4EAD-9CF8-A9D10B870AAB}">
      <dgm:prSet/>
      <dgm:spPr/>
      <dgm:t>
        <a:bodyPr/>
        <a:lstStyle/>
        <a:p>
          <a:r>
            <a:rPr lang="ru-RU" b="0" i="0"/>
            <a:t>причинила материальный ущерб медицинскому учреждению.</a:t>
          </a:r>
          <a:endParaRPr lang="en-US"/>
        </a:p>
      </dgm:t>
    </dgm:pt>
    <dgm:pt modelId="{EF7A5080-EC4A-4D1C-ACF7-A9F52072972E}" type="parTrans" cxnId="{C1931FB5-7B77-46D3-B381-596704C013D7}">
      <dgm:prSet/>
      <dgm:spPr/>
      <dgm:t>
        <a:bodyPr/>
        <a:lstStyle/>
        <a:p>
          <a:endParaRPr lang="en-US"/>
        </a:p>
      </dgm:t>
    </dgm:pt>
    <dgm:pt modelId="{6CBADAAC-B0C7-4D84-8DEE-F5B911DFDBBE}" type="sibTrans" cxnId="{C1931FB5-7B77-46D3-B381-596704C013D7}">
      <dgm:prSet/>
      <dgm:spPr/>
      <dgm:t>
        <a:bodyPr/>
        <a:lstStyle/>
        <a:p>
          <a:endParaRPr lang="en-US"/>
        </a:p>
      </dgm:t>
    </dgm:pt>
    <dgm:pt modelId="{6D61C1F9-BB62-45E5-942D-85BA7F1D34C3}">
      <dgm:prSet/>
      <dgm:spPr/>
      <dgm:t>
        <a:bodyPr/>
        <a:lstStyle/>
        <a:p>
          <a:r>
            <a:rPr lang="ru-RU" b="0" i="0"/>
            <a:t>В зависимости от тяжести проступка специалист может понести наказание в соответствии с Уголовным, Административным или Гражданским кодексом РФ.</a:t>
          </a:r>
          <a:endParaRPr lang="en-US"/>
        </a:p>
      </dgm:t>
    </dgm:pt>
    <dgm:pt modelId="{E0D5D93F-6D99-4FFC-B90A-8B29AC86BA45}" type="parTrans" cxnId="{08EF36A1-58E7-44CC-9834-60D75F43CA7A}">
      <dgm:prSet/>
      <dgm:spPr/>
      <dgm:t>
        <a:bodyPr/>
        <a:lstStyle/>
        <a:p>
          <a:endParaRPr lang="en-US"/>
        </a:p>
      </dgm:t>
    </dgm:pt>
    <dgm:pt modelId="{55CCA98E-DCFA-43E1-B1FC-3ED7DF3DCCC4}" type="sibTrans" cxnId="{08EF36A1-58E7-44CC-9834-60D75F43CA7A}">
      <dgm:prSet/>
      <dgm:spPr/>
      <dgm:t>
        <a:bodyPr/>
        <a:lstStyle/>
        <a:p>
          <a:endParaRPr lang="en-US"/>
        </a:p>
      </dgm:t>
    </dgm:pt>
    <dgm:pt modelId="{532A373A-CD98-47A7-9779-37615B861B73}">
      <dgm:prSet/>
      <dgm:spPr/>
      <dgm:t>
        <a:bodyPr/>
        <a:lstStyle/>
        <a:p>
          <a:r>
            <a:rPr lang="ru-RU" b="0" i="0"/>
            <a:t>Сотрудник, исполняющий обязанности младшей медицинской сестры, должен быть внимательным и ответственным. Такая работа предполагает высокую физическую нагрузку, а также постоянное общение с людьми.</a:t>
          </a:r>
          <a:endParaRPr lang="en-US"/>
        </a:p>
      </dgm:t>
    </dgm:pt>
    <dgm:pt modelId="{F2977684-511B-40F9-B894-3D5EA570741F}" type="parTrans" cxnId="{F114DA40-FF25-48B9-A45C-2A93D4D98164}">
      <dgm:prSet/>
      <dgm:spPr/>
      <dgm:t>
        <a:bodyPr/>
        <a:lstStyle/>
        <a:p>
          <a:endParaRPr lang="en-US"/>
        </a:p>
      </dgm:t>
    </dgm:pt>
    <dgm:pt modelId="{81A9E5AB-65DE-4D08-A46E-4F99C12A59BF}" type="sibTrans" cxnId="{F114DA40-FF25-48B9-A45C-2A93D4D98164}">
      <dgm:prSet/>
      <dgm:spPr/>
      <dgm:t>
        <a:bodyPr/>
        <a:lstStyle/>
        <a:p>
          <a:endParaRPr lang="en-US"/>
        </a:p>
      </dgm:t>
    </dgm:pt>
    <dgm:pt modelId="{5073B2E7-B793-4D31-9ECD-72084DCC8396}" type="pres">
      <dgm:prSet presAssocID="{C980B80F-2433-47C2-B665-B1E3539BA3B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4D235F3-6989-4603-8628-607DD7117C06}" type="pres">
      <dgm:prSet presAssocID="{6153241B-AB49-44A8-B997-30D8DF58780F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8EA119-B1B0-44BA-9B96-E6D197DAF6DD}" type="pres">
      <dgm:prSet presAssocID="{F86F99D9-F1E0-4D8E-89EE-319A2CDE1024}" presName="sibTrans" presStyleCnt="0"/>
      <dgm:spPr/>
    </dgm:pt>
    <dgm:pt modelId="{A8BEDE76-A248-49F0-AD48-DF23AE81F108}" type="pres">
      <dgm:prSet presAssocID="{50C954AB-157C-4574-A8CE-3546AC311A6C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DB1AC5-67BD-4916-9190-2365C7CCB4ED}" type="pres">
      <dgm:prSet presAssocID="{622B84BC-E254-433F-B453-3563DB90D818}" presName="sibTrans" presStyleCnt="0"/>
      <dgm:spPr/>
    </dgm:pt>
    <dgm:pt modelId="{221B7602-3F1E-4A8F-A95C-F1A1EC2FAA36}" type="pres">
      <dgm:prSet presAssocID="{F19E6A81-E03A-434C-9E1D-80EDE154832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AF88FB-A58F-4AC5-9E34-A577E999B6E5}" type="pres">
      <dgm:prSet presAssocID="{A7B587E6-4262-40A6-B3B6-489DA05EB3E7}" presName="sibTrans" presStyleCnt="0"/>
      <dgm:spPr/>
    </dgm:pt>
    <dgm:pt modelId="{ADB6CB78-7A97-49A3-AA6B-3E821EBAAFE6}" type="pres">
      <dgm:prSet presAssocID="{729E57B7-38BC-4EAD-9CF8-A9D10B870AAB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4186AE-2CB4-4AC1-A533-0255290FA228}" type="pres">
      <dgm:prSet presAssocID="{6CBADAAC-B0C7-4D84-8DEE-F5B911DFDBBE}" presName="sibTrans" presStyleCnt="0"/>
      <dgm:spPr/>
    </dgm:pt>
    <dgm:pt modelId="{5768D993-044B-404F-B6DB-9F5A99F0D30D}" type="pres">
      <dgm:prSet presAssocID="{6D61C1F9-BB62-45E5-942D-85BA7F1D34C3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015163-BF87-463B-B136-DE3521F35843}" type="pres">
      <dgm:prSet presAssocID="{55CCA98E-DCFA-43E1-B1FC-3ED7DF3DCCC4}" presName="sibTrans" presStyleCnt="0"/>
      <dgm:spPr/>
    </dgm:pt>
    <dgm:pt modelId="{21C2D303-AF2B-4465-A04D-E2CDA8A377B5}" type="pres">
      <dgm:prSet presAssocID="{532A373A-CD98-47A7-9779-37615B861B73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9C7AD6-D964-4F5E-874E-9F122DF1B4A9}" type="presOf" srcId="{C980B80F-2433-47C2-B665-B1E3539BA3B7}" destId="{5073B2E7-B793-4D31-9ECD-72084DCC8396}" srcOrd="0" destOrd="0" presId="urn:microsoft.com/office/officeart/2005/8/layout/default"/>
    <dgm:cxn modelId="{50D78D15-CF11-43F8-8A20-1DF1081E1263}" srcId="{C980B80F-2433-47C2-B665-B1E3539BA3B7}" destId="{50C954AB-157C-4574-A8CE-3546AC311A6C}" srcOrd="1" destOrd="0" parTransId="{FA226F26-0E48-49B5-A050-070CE07000AF}" sibTransId="{622B84BC-E254-433F-B453-3563DB90D818}"/>
    <dgm:cxn modelId="{BAEABAF9-5BD6-4B57-B887-A8AB20DA1EAF}" type="presOf" srcId="{50C954AB-157C-4574-A8CE-3546AC311A6C}" destId="{A8BEDE76-A248-49F0-AD48-DF23AE81F108}" srcOrd="0" destOrd="0" presId="urn:microsoft.com/office/officeart/2005/8/layout/default"/>
    <dgm:cxn modelId="{70EB3B2E-5198-43AE-8AE8-BD1B023A04B7}" type="presOf" srcId="{6153241B-AB49-44A8-B997-30D8DF58780F}" destId="{64D235F3-6989-4603-8628-607DD7117C06}" srcOrd="0" destOrd="0" presId="urn:microsoft.com/office/officeart/2005/8/layout/default"/>
    <dgm:cxn modelId="{F114DA40-FF25-48B9-A45C-2A93D4D98164}" srcId="{C980B80F-2433-47C2-B665-B1E3539BA3B7}" destId="{532A373A-CD98-47A7-9779-37615B861B73}" srcOrd="5" destOrd="0" parTransId="{F2977684-511B-40F9-B894-3D5EA570741F}" sibTransId="{81A9E5AB-65DE-4D08-A46E-4F99C12A59BF}"/>
    <dgm:cxn modelId="{5588B707-69D3-452F-8136-602524B77C58}" srcId="{C980B80F-2433-47C2-B665-B1E3539BA3B7}" destId="{6153241B-AB49-44A8-B997-30D8DF58780F}" srcOrd="0" destOrd="0" parTransId="{951CC143-7813-43B8-8387-DC2C912F59AF}" sibTransId="{F86F99D9-F1E0-4D8E-89EE-319A2CDE1024}"/>
    <dgm:cxn modelId="{C1931FB5-7B77-46D3-B381-596704C013D7}" srcId="{C980B80F-2433-47C2-B665-B1E3539BA3B7}" destId="{729E57B7-38BC-4EAD-9CF8-A9D10B870AAB}" srcOrd="3" destOrd="0" parTransId="{EF7A5080-EC4A-4D1C-ACF7-A9F52072972E}" sibTransId="{6CBADAAC-B0C7-4D84-8DEE-F5B911DFDBBE}"/>
    <dgm:cxn modelId="{AB96DC74-CD98-4F05-A3F3-3D8F13CC4F4B}" type="presOf" srcId="{6D61C1F9-BB62-45E5-942D-85BA7F1D34C3}" destId="{5768D993-044B-404F-B6DB-9F5A99F0D30D}" srcOrd="0" destOrd="0" presId="urn:microsoft.com/office/officeart/2005/8/layout/default"/>
    <dgm:cxn modelId="{77B5CCEA-27D1-4E8B-9E8E-238DF6A70808}" type="presOf" srcId="{F19E6A81-E03A-434C-9E1D-80EDE1548320}" destId="{221B7602-3F1E-4A8F-A95C-F1A1EC2FAA36}" srcOrd="0" destOrd="0" presId="urn:microsoft.com/office/officeart/2005/8/layout/default"/>
    <dgm:cxn modelId="{BCC3228B-7C0F-4A90-8E6C-A135D8D2FDB9}" type="presOf" srcId="{729E57B7-38BC-4EAD-9CF8-A9D10B870AAB}" destId="{ADB6CB78-7A97-49A3-AA6B-3E821EBAAFE6}" srcOrd="0" destOrd="0" presId="urn:microsoft.com/office/officeart/2005/8/layout/default"/>
    <dgm:cxn modelId="{8240CF78-5F46-4E03-9B80-947C82B51F90}" srcId="{C980B80F-2433-47C2-B665-B1E3539BA3B7}" destId="{F19E6A81-E03A-434C-9E1D-80EDE1548320}" srcOrd="2" destOrd="0" parTransId="{9C766B55-2069-4C96-AAF2-D75BDCCEBDB0}" sibTransId="{A7B587E6-4262-40A6-B3B6-489DA05EB3E7}"/>
    <dgm:cxn modelId="{923334A4-6A53-4A41-B004-D66778156CDD}" type="presOf" srcId="{532A373A-CD98-47A7-9779-37615B861B73}" destId="{21C2D303-AF2B-4465-A04D-E2CDA8A377B5}" srcOrd="0" destOrd="0" presId="urn:microsoft.com/office/officeart/2005/8/layout/default"/>
    <dgm:cxn modelId="{08EF36A1-58E7-44CC-9834-60D75F43CA7A}" srcId="{C980B80F-2433-47C2-B665-B1E3539BA3B7}" destId="{6D61C1F9-BB62-45E5-942D-85BA7F1D34C3}" srcOrd="4" destOrd="0" parTransId="{E0D5D93F-6D99-4FFC-B90A-8B29AC86BA45}" sibTransId="{55CCA98E-DCFA-43E1-B1FC-3ED7DF3DCCC4}"/>
    <dgm:cxn modelId="{07CD4E98-2061-4117-AC13-980FCB39AF3B}" type="presParOf" srcId="{5073B2E7-B793-4D31-9ECD-72084DCC8396}" destId="{64D235F3-6989-4603-8628-607DD7117C06}" srcOrd="0" destOrd="0" presId="urn:microsoft.com/office/officeart/2005/8/layout/default"/>
    <dgm:cxn modelId="{777D40F7-0F15-485C-8AD4-A8C3B4229353}" type="presParOf" srcId="{5073B2E7-B793-4D31-9ECD-72084DCC8396}" destId="{308EA119-B1B0-44BA-9B96-E6D197DAF6DD}" srcOrd="1" destOrd="0" presId="urn:microsoft.com/office/officeart/2005/8/layout/default"/>
    <dgm:cxn modelId="{6BF492C1-4EB5-47B3-8B81-9EF07D187E45}" type="presParOf" srcId="{5073B2E7-B793-4D31-9ECD-72084DCC8396}" destId="{A8BEDE76-A248-49F0-AD48-DF23AE81F108}" srcOrd="2" destOrd="0" presId="urn:microsoft.com/office/officeart/2005/8/layout/default"/>
    <dgm:cxn modelId="{83C87EEA-3B45-4BC2-B69E-B300DB7A87FE}" type="presParOf" srcId="{5073B2E7-B793-4D31-9ECD-72084DCC8396}" destId="{08DB1AC5-67BD-4916-9190-2365C7CCB4ED}" srcOrd="3" destOrd="0" presId="urn:microsoft.com/office/officeart/2005/8/layout/default"/>
    <dgm:cxn modelId="{F799508F-77C5-4F29-9558-94C641D573A2}" type="presParOf" srcId="{5073B2E7-B793-4D31-9ECD-72084DCC8396}" destId="{221B7602-3F1E-4A8F-A95C-F1A1EC2FAA36}" srcOrd="4" destOrd="0" presId="urn:microsoft.com/office/officeart/2005/8/layout/default"/>
    <dgm:cxn modelId="{8A722B61-B479-4723-90E0-6BA1501DC572}" type="presParOf" srcId="{5073B2E7-B793-4D31-9ECD-72084DCC8396}" destId="{CBAF88FB-A58F-4AC5-9E34-A577E999B6E5}" srcOrd="5" destOrd="0" presId="urn:microsoft.com/office/officeart/2005/8/layout/default"/>
    <dgm:cxn modelId="{D017DE52-76C0-4ABB-B364-F7E3B118398B}" type="presParOf" srcId="{5073B2E7-B793-4D31-9ECD-72084DCC8396}" destId="{ADB6CB78-7A97-49A3-AA6B-3E821EBAAFE6}" srcOrd="6" destOrd="0" presId="urn:microsoft.com/office/officeart/2005/8/layout/default"/>
    <dgm:cxn modelId="{593D4B51-3DA1-45B6-A8D7-F5A937D6BD3E}" type="presParOf" srcId="{5073B2E7-B793-4D31-9ECD-72084DCC8396}" destId="{984186AE-2CB4-4AC1-A533-0255290FA228}" srcOrd="7" destOrd="0" presId="urn:microsoft.com/office/officeart/2005/8/layout/default"/>
    <dgm:cxn modelId="{0BDCA1A8-50A1-46F3-901E-A3430E15ABFB}" type="presParOf" srcId="{5073B2E7-B793-4D31-9ECD-72084DCC8396}" destId="{5768D993-044B-404F-B6DB-9F5A99F0D30D}" srcOrd="8" destOrd="0" presId="urn:microsoft.com/office/officeart/2005/8/layout/default"/>
    <dgm:cxn modelId="{3B8E1A4E-0217-4FCE-9DA1-B3FBCCA19650}" type="presParOf" srcId="{5073B2E7-B793-4D31-9ECD-72084DCC8396}" destId="{3B015163-BF87-463B-B136-DE3521F35843}" srcOrd="9" destOrd="0" presId="urn:microsoft.com/office/officeart/2005/8/layout/default"/>
    <dgm:cxn modelId="{D059FD3F-D448-4B77-AABB-0D6AB10607CE}" type="presParOf" srcId="{5073B2E7-B793-4D31-9ECD-72084DCC8396}" destId="{21C2D303-AF2B-4465-A04D-E2CDA8A377B5}" srcOrd="10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BAAA6F-DAD7-42C1-B7E2-079B649E0C35}">
      <dsp:nvSpPr>
        <dsp:cNvPr id="0" name=""/>
        <dsp:cNvSpPr/>
      </dsp:nvSpPr>
      <dsp:spPr>
        <a:xfrm>
          <a:off x="253327" y="698"/>
          <a:ext cx="2519435" cy="1511661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1" kern="1200"/>
            <a:t>ухаживать за маломобильными </a:t>
          </a:r>
          <a:r>
            <a:rPr lang="ru-RU" sz="1300" i="1" kern="1200"/>
            <a:t>пациентами</a:t>
          </a:r>
          <a:r>
            <a:rPr lang="ru-RU" sz="1300" b="0" i="1" kern="1200"/>
            <a:t>, помогать проводить гигиенические процедуры;</a:t>
          </a:r>
          <a:endParaRPr lang="en-US" sz="1300" kern="1200"/>
        </a:p>
      </dsp:txBody>
      <dsp:txXfrm>
        <a:off x="253327" y="698"/>
        <a:ext cx="2519435" cy="1511661"/>
      </dsp:txXfrm>
    </dsp:sp>
    <dsp:sp modelId="{FFFB304D-8960-4DFF-BEA1-9DCDFF76AA18}">
      <dsp:nvSpPr>
        <dsp:cNvPr id="0" name=""/>
        <dsp:cNvSpPr/>
      </dsp:nvSpPr>
      <dsp:spPr>
        <a:xfrm>
          <a:off x="3024707" y="698"/>
          <a:ext cx="2519435" cy="1511661"/>
        </a:xfrm>
        <a:prstGeom prst="rect">
          <a:avLst/>
        </a:prstGeom>
        <a:solidFill>
          <a:schemeClr val="accent5">
            <a:hueOff val="-844818"/>
            <a:satOff val="-2177"/>
            <a:lumOff val="-147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1" kern="1200"/>
            <a:t>перемещать в постели лежачих пациентов;</a:t>
          </a:r>
          <a:endParaRPr lang="en-US" sz="1300" kern="1200"/>
        </a:p>
      </dsp:txBody>
      <dsp:txXfrm>
        <a:off x="3024707" y="698"/>
        <a:ext cx="2519435" cy="1511661"/>
      </dsp:txXfrm>
    </dsp:sp>
    <dsp:sp modelId="{31263F71-4526-49D8-BA8C-E257605CD7AF}">
      <dsp:nvSpPr>
        <dsp:cNvPr id="0" name=""/>
        <dsp:cNvSpPr/>
      </dsp:nvSpPr>
      <dsp:spPr>
        <a:xfrm>
          <a:off x="5796086" y="698"/>
          <a:ext cx="2519435" cy="1511661"/>
        </a:xfrm>
        <a:prstGeom prst="rect">
          <a:avLst/>
        </a:prstGeom>
        <a:solidFill>
          <a:schemeClr val="accent5">
            <a:hueOff val="-1689636"/>
            <a:satOff val="-4355"/>
            <a:lumOff val="-2941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1" kern="1200"/>
            <a:t>сопровождать больных, которым опасно ходить самостоятельно. Чаще всего надзора требуют пациенты после серьезных операций;</a:t>
          </a:r>
          <a:endParaRPr lang="en-US" sz="1300" kern="1200"/>
        </a:p>
      </dsp:txBody>
      <dsp:txXfrm>
        <a:off x="5796086" y="698"/>
        <a:ext cx="2519435" cy="1511661"/>
      </dsp:txXfrm>
    </dsp:sp>
    <dsp:sp modelId="{42474DA5-7DB7-4C93-A6C9-39CADDB35438}">
      <dsp:nvSpPr>
        <dsp:cNvPr id="0" name=""/>
        <dsp:cNvSpPr/>
      </dsp:nvSpPr>
      <dsp:spPr>
        <a:xfrm>
          <a:off x="8567465" y="698"/>
          <a:ext cx="2519435" cy="1511661"/>
        </a:xfrm>
        <a:prstGeom prst="rect">
          <a:avLst/>
        </a:prstGeom>
        <a:solidFill>
          <a:schemeClr val="accent5">
            <a:hueOff val="-2534453"/>
            <a:satOff val="-6532"/>
            <a:lumOff val="-441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1" kern="1200"/>
            <a:t>кормить </a:t>
          </a:r>
          <a:r>
            <a:rPr lang="ru-RU" sz="1300" i="1" kern="1200"/>
            <a:t>пациентов</a:t>
          </a:r>
          <a:r>
            <a:rPr lang="ru-RU" sz="1300" b="0" i="1" kern="1200"/>
            <a:t>, которые не могут сделать это самостоятельно;</a:t>
          </a:r>
          <a:endParaRPr lang="en-US" sz="1300" kern="1200"/>
        </a:p>
      </dsp:txBody>
      <dsp:txXfrm>
        <a:off x="8567465" y="698"/>
        <a:ext cx="2519435" cy="1511661"/>
      </dsp:txXfrm>
    </dsp:sp>
    <dsp:sp modelId="{F66E4C6C-4B71-464C-A56E-F9290D258F67}">
      <dsp:nvSpPr>
        <dsp:cNvPr id="0" name=""/>
        <dsp:cNvSpPr/>
      </dsp:nvSpPr>
      <dsp:spPr>
        <a:xfrm>
          <a:off x="253327" y="1764303"/>
          <a:ext cx="2519435" cy="1511661"/>
        </a:xfrm>
        <a:prstGeom prst="rect">
          <a:avLst/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1" kern="1200"/>
            <a:t>своевременно доставлять биоматериал в лабораторию;</a:t>
          </a:r>
          <a:endParaRPr lang="en-US" sz="1300" kern="1200"/>
        </a:p>
      </dsp:txBody>
      <dsp:txXfrm>
        <a:off x="253327" y="1764303"/>
        <a:ext cx="2519435" cy="1511661"/>
      </dsp:txXfrm>
    </dsp:sp>
    <dsp:sp modelId="{327A1BDD-2731-4908-9E79-6C10EC116639}">
      <dsp:nvSpPr>
        <dsp:cNvPr id="0" name=""/>
        <dsp:cNvSpPr/>
      </dsp:nvSpPr>
      <dsp:spPr>
        <a:xfrm>
          <a:off x="3024707" y="1764303"/>
          <a:ext cx="2519435" cy="1511661"/>
        </a:xfrm>
        <a:prstGeom prst="rect">
          <a:avLst/>
        </a:prstGeom>
        <a:solidFill>
          <a:schemeClr val="accent5">
            <a:hueOff val="-4224089"/>
            <a:satOff val="-10887"/>
            <a:lumOff val="-735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1" kern="1200"/>
            <a:t>следить за тем, как себя чувствуют </a:t>
          </a:r>
          <a:r>
            <a:rPr lang="ru-RU" sz="1300" i="1" kern="1200"/>
            <a:t>пациенты</a:t>
          </a:r>
          <a:r>
            <a:rPr lang="ru-RU" sz="1300" b="0" i="1" kern="1200"/>
            <a:t>, и информировать об этом их лечащих врачей;</a:t>
          </a:r>
          <a:endParaRPr lang="en-US" sz="1300" kern="1200"/>
        </a:p>
      </dsp:txBody>
      <dsp:txXfrm>
        <a:off x="3024707" y="1764303"/>
        <a:ext cx="2519435" cy="1511661"/>
      </dsp:txXfrm>
    </dsp:sp>
    <dsp:sp modelId="{327505FE-DEF2-4059-B125-13E634508361}">
      <dsp:nvSpPr>
        <dsp:cNvPr id="0" name=""/>
        <dsp:cNvSpPr/>
      </dsp:nvSpPr>
      <dsp:spPr>
        <a:xfrm>
          <a:off x="5796086" y="1764303"/>
          <a:ext cx="2519435" cy="1511661"/>
        </a:xfrm>
        <a:prstGeom prst="rect">
          <a:avLst/>
        </a:prstGeom>
        <a:solidFill>
          <a:schemeClr val="accent5">
            <a:hueOff val="-5068907"/>
            <a:satOff val="-13064"/>
            <a:lumOff val="-882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1" kern="1200"/>
            <a:t>уметь оказывать первую доврачебную помощь;</a:t>
          </a:r>
          <a:endParaRPr lang="en-US" sz="1300" kern="1200"/>
        </a:p>
      </dsp:txBody>
      <dsp:txXfrm>
        <a:off x="5796086" y="1764303"/>
        <a:ext cx="2519435" cy="1511661"/>
      </dsp:txXfrm>
    </dsp:sp>
    <dsp:sp modelId="{AA312F9F-B71E-4E7C-877F-9620EFFE1AD7}">
      <dsp:nvSpPr>
        <dsp:cNvPr id="0" name=""/>
        <dsp:cNvSpPr/>
      </dsp:nvSpPr>
      <dsp:spPr>
        <a:xfrm>
          <a:off x="8567465" y="1764303"/>
          <a:ext cx="2519435" cy="1511661"/>
        </a:xfrm>
        <a:prstGeom prst="rect">
          <a:avLst/>
        </a:prstGeom>
        <a:solidFill>
          <a:schemeClr val="accent5">
            <a:hueOff val="-5913725"/>
            <a:satOff val="-15242"/>
            <a:lumOff val="-10294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1" kern="1200"/>
            <a:t>каждый день помогать переодеваться малоподвижным пациентам, несколько раз в сутки менять подкладные пеленки, а постельное белье – по мере загрязнения, но не реже раза в неделю;</a:t>
          </a:r>
          <a:endParaRPr lang="en-US" sz="1300" kern="1200"/>
        </a:p>
      </dsp:txBody>
      <dsp:txXfrm>
        <a:off x="8567465" y="1764303"/>
        <a:ext cx="2519435" cy="1511661"/>
      </dsp:txXfrm>
    </dsp:sp>
    <dsp:sp modelId="{265B49AA-F536-4787-B61D-97F7A544395A}">
      <dsp:nvSpPr>
        <dsp:cNvPr id="0" name=""/>
        <dsp:cNvSpPr/>
      </dsp:nvSpPr>
      <dsp:spPr>
        <a:xfrm>
          <a:off x="4410396" y="3527908"/>
          <a:ext cx="2519435" cy="1511661"/>
        </a:xfrm>
        <a:prstGeom prst="rect">
          <a:avLst/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b="0" i="1" kern="1200"/>
            <a:t>вместе со старшей медсестрой проводить ежедневное обследование больного. Младшая медсестра измеряет температуру пациента, его дыхание и артериальное давление.</a:t>
          </a:r>
          <a:endParaRPr lang="en-US" sz="1300" kern="1200"/>
        </a:p>
      </dsp:txBody>
      <dsp:txXfrm>
        <a:off x="4410396" y="3527908"/>
        <a:ext cx="2519435" cy="151166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4D235F3-6989-4603-8628-607DD7117C06}">
      <dsp:nvSpPr>
        <dsp:cNvPr id="0" name=""/>
        <dsp:cNvSpPr/>
      </dsp:nvSpPr>
      <dsp:spPr>
        <a:xfrm>
          <a:off x="402550" y="1992"/>
          <a:ext cx="3034531" cy="182071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i="0" kern="1200"/>
            <a:t>Младшая медсестра должна надлежащим образом исполнять все свои профессиональные функции. Сотрудницу могут привлечь к ответственности, если она:</a:t>
          </a:r>
          <a:endParaRPr lang="en-US" sz="1500" kern="1200"/>
        </a:p>
      </dsp:txBody>
      <dsp:txXfrm>
        <a:off x="402550" y="1992"/>
        <a:ext cx="3034531" cy="1820718"/>
      </dsp:txXfrm>
    </dsp:sp>
    <dsp:sp modelId="{A8BEDE76-A248-49F0-AD48-DF23AE81F108}">
      <dsp:nvSpPr>
        <dsp:cNvPr id="0" name=""/>
        <dsp:cNvSpPr/>
      </dsp:nvSpPr>
      <dsp:spPr>
        <a:xfrm>
          <a:off x="3740534" y="1992"/>
          <a:ext cx="3034531" cy="182071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i="0" kern="1200"/>
            <a:t>не исполняет обязанности, указанные в должностной инструкции, или исполняет их некачественно;</a:t>
          </a:r>
          <a:endParaRPr lang="en-US" sz="1500" kern="1200"/>
        </a:p>
      </dsp:txBody>
      <dsp:txXfrm>
        <a:off x="3740534" y="1992"/>
        <a:ext cx="3034531" cy="1820718"/>
      </dsp:txXfrm>
    </dsp:sp>
    <dsp:sp modelId="{221B7602-3F1E-4A8F-A95C-F1A1EC2FAA36}">
      <dsp:nvSpPr>
        <dsp:cNvPr id="0" name=""/>
        <dsp:cNvSpPr/>
      </dsp:nvSpPr>
      <dsp:spPr>
        <a:xfrm>
          <a:off x="7078518" y="1992"/>
          <a:ext cx="3034531" cy="182071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i="0" kern="1200"/>
            <a:t>совершила правонарушение, повлекшее за собой вред здоровью;</a:t>
          </a:r>
          <a:endParaRPr lang="en-US" sz="1500" kern="1200"/>
        </a:p>
      </dsp:txBody>
      <dsp:txXfrm>
        <a:off x="7078518" y="1992"/>
        <a:ext cx="3034531" cy="1820718"/>
      </dsp:txXfrm>
    </dsp:sp>
    <dsp:sp modelId="{ADB6CB78-7A97-49A3-AA6B-3E821EBAAFE6}">
      <dsp:nvSpPr>
        <dsp:cNvPr id="0" name=""/>
        <dsp:cNvSpPr/>
      </dsp:nvSpPr>
      <dsp:spPr>
        <a:xfrm>
          <a:off x="402550" y="2126164"/>
          <a:ext cx="3034531" cy="182071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i="0" kern="1200"/>
            <a:t>причинила материальный ущерб медицинскому учреждению.</a:t>
          </a:r>
          <a:endParaRPr lang="en-US" sz="1500" kern="1200"/>
        </a:p>
      </dsp:txBody>
      <dsp:txXfrm>
        <a:off x="402550" y="2126164"/>
        <a:ext cx="3034531" cy="1820718"/>
      </dsp:txXfrm>
    </dsp:sp>
    <dsp:sp modelId="{5768D993-044B-404F-B6DB-9F5A99F0D30D}">
      <dsp:nvSpPr>
        <dsp:cNvPr id="0" name=""/>
        <dsp:cNvSpPr/>
      </dsp:nvSpPr>
      <dsp:spPr>
        <a:xfrm>
          <a:off x="3740534" y="2126164"/>
          <a:ext cx="3034531" cy="182071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i="0" kern="1200"/>
            <a:t>В зависимости от тяжести проступка специалист может понести наказание в соответствии с Уголовным, Административным или Гражданским кодексом РФ.</a:t>
          </a:r>
          <a:endParaRPr lang="en-US" sz="1500" kern="1200"/>
        </a:p>
      </dsp:txBody>
      <dsp:txXfrm>
        <a:off x="3740534" y="2126164"/>
        <a:ext cx="3034531" cy="1820718"/>
      </dsp:txXfrm>
    </dsp:sp>
    <dsp:sp modelId="{21C2D303-AF2B-4465-A04D-E2CDA8A377B5}">
      <dsp:nvSpPr>
        <dsp:cNvPr id="0" name=""/>
        <dsp:cNvSpPr/>
      </dsp:nvSpPr>
      <dsp:spPr>
        <a:xfrm>
          <a:off x="7078518" y="2126164"/>
          <a:ext cx="3034531" cy="182071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0" i="0" kern="1200"/>
            <a:t>Сотрудник, исполняющий обязанности младшей медицинской сестры, должен быть внимательным и ответственным. Такая работа предполагает высокую физическую нагрузку, а также постоянное общение с людьми.</a:t>
          </a:r>
          <a:endParaRPr lang="en-US" sz="1500" kern="1200"/>
        </a:p>
      </dsp:txBody>
      <dsp:txXfrm>
        <a:off x="7078518" y="2126164"/>
        <a:ext cx="3034531" cy="18207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BBF6D79-24FA-9E27-2F94-30CFC69B1E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B4737930-1E9F-57EF-553C-FA82AB09BF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99C7374-0C73-9E5B-06CB-E52C8056B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914C-9B6E-E043-A65B-64EA185937C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6D9F6EC8-3AD5-2AA8-73A4-7E5970EB2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C7E2996-31D5-ED76-E671-03F50966B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2C32-4F81-F443-A08C-6CBC2DBE0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4977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D680526-A73E-6757-D596-C872F73BD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26F3A61-EE2F-1D42-2D65-31122169E4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CF6B045-FBF2-21C5-F3FB-BCD737321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914C-9B6E-E043-A65B-64EA185937C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9FBEB3C-0CD3-A288-D2CE-71591DBD5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EABB842-3F9B-213B-E3B3-DA2237A2B2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2C32-4F81-F443-A08C-6CBC2DBE0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091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2F96D0D5-0EAA-D944-5961-95FB5BF76F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3968DE82-8969-ADC4-0D9F-7A95A71802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5B60649-2F94-3CD5-443C-B755C9935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914C-9B6E-E043-A65B-64EA185937C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0F469A6-9C6B-D9CE-E6BE-4FA944D53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D55C10D-9A95-7D2C-A43C-4D9F27097B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2C32-4F81-F443-A08C-6CBC2DBE0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505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5BAE340-E6AC-9FAD-DC1F-B459B3FCC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443095B-B369-037C-3055-D02940BEA8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C676FE0-A047-405C-080F-9E3BBC74BC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914C-9B6E-E043-A65B-64EA185937C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6CFF6EC-6AE2-5525-1EE9-264249479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728C3F9-7E3E-ED82-7D23-CFEAE23D6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2C32-4F81-F443-A08C-6CBC2DBE0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6011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EE1C1F0-BC57-E162-D073-186C0D6300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5152C2F-0666-04D5-7CBB-D631FB8186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A900B48-58EF-F5CB-629D-C5FA223820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914C-9B6E-E043-A65B-64EA185937C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697D349-9134-E67A-AB32-BCA00BB2E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37C3D7D-8274-D709-60A8-EEFF7C544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2C32-4F81-F443-A08C-6CBC2DBE0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267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215B3E4-4F8B-4D91-C079-59F4DDAD3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1EB05E6-A157-0E9E-2166-AC4C30E648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2C1CA0C2-7567-6D6F-45D2-CB06469461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23268CA-B9E5-D19B-6F1E-8BB0BFFA3A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914C-9B6E-E043-A65B-64EA185937C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CAD58A6-8090-051B-6622-ECAC92D0EF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37979D7E-92FB-D37F-8EA8-6D96D7307E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2C32-4F81-F443-A08C-6CBC2DBE0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507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CD6E644-D1DF-B3BB-E19F-C195599934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1A53E02-D163-38E1-AAB3-3D7303C0A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146E0B9B-7608-BA4F-8514-BD6538AB15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0312CF74-9826-048F-ADD7-A0EE9045F3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BE0FE604-FF7C-0280-08A6-121DA2045B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EAF2B853-0338-315C-9BC9-0BAE4F8B8F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914C-9B6E-E043-A65B-64EA185937C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F1071413-A036-1DE6-4DFA-549038821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1EC3B0BF-E4C4-D1E5-5570-84D78EC1B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2C32-4F81-F443-A08C-6CBC2DBE0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7921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A1585BE-07C3-2DFB-A017-732ED23750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2A5BF282-99FD-A652-F7D0-B2AD291DF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914C-9B6E-E043-A65B-64EA185937C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E1B53476-77CD-1E36-F7F8-4A91C473A0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7D0E6E90-33A2-97E1-5A34-AAA355BDF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2C32-4F81-F443-A08C-6CBC2DBE0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317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3D11D2AC-4D7E-8F01-F24C-415CEE62D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914C-9B6E-E043-A65B-64EA185937C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55046E05-FC51-B56C-28A9-672F1DB8A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B7205DEC-8675-5D3B-ADC4-234DBD1BB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2C32-4F81-F443-A08C-6CBC2DBE0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522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A27ACA5-255B-C959-E3A9-2B449E667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A07DF3B-5871-DD2B-C606-7C17A15A58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B2A54889-5095-4927-7047-CD38218109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41B25EBC-7839-8073-C442-4E3017F4F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914C-9B6E-E043-A65B-64EA185937C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36494353-95FC-BBC6-9B4A-8487374656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480B013-C7F0-AFAF-3FEE-89D7BF572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2C32-4F81-F443-A08C-6CBC2DBE0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127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5F2D935-313A-6EED-750B-58EAC7B041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E39A37D9-3115-6208-973E-223772549DF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C1F36F22-6266-C498-379F-14BBA90433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7ED3178-9406-BAB9-0001-E773CB23A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B914C-9B6E-E043-A65B-64EA185937C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3F3F7912-380F-49F0-3CB5-FE3940CEBE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13B30963-312A-D36C-F2FA-C8498015A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662C32-4F81-F443-A08C-6CBC2DBE0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6269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EAB0755-05B4-1D26-105F-CBFC899959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2F0BB9A-9240-22B9-0141-AA3FACD91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A37D194-7BD6-623B-AAE4-E6BFCABC6B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B914C-9B6E-E043-A65B-64EA185937C3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8D29161-AD62-5759-35C2-D92D104061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BC657E9-81BE-B1A7-D1B9-78EE2B9CC5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662C32-4F81-F443-A08C-6CBC2DBE0E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99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="" xmlns:a16="http://schemas.microsoft.com/office/drawing/2014/main" id="{ECC07320-C2CA-4E29-8481-9D9E143C7788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="" xmlns:a16="http://schemas.microsoft.com/office/drawing/2014/main" id="{726D3CBF-1D48-413A-86DA-BED534942C8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 bwMode="ltGray">
          <a:xfrm>
            <a:off x="479278" y="484632"/>
            <a:ext cx="4189913" cy="5852642"/>
          </a:xfrm>
          <a:prstGeom prst="rect">
            <a:avLst/>
          </a:prstGeom>
          <a:solidFill>
            <a:schemeClr val="bg2"/>
          </a:solidFill>
          <a:ln w="127000" cap="sq" cmpd="thinThick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6F3D547-1B2C-AA45-A24C-AE1653B96A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3899" y="597310"/>
            <a:ext cx="3419869" cy="3378878"/>
          </a:xfrm>
          <a:prstGeom prst="wedgeRoundRectCallout">
            <a:avLst>
              <a:gd name="adj1" fmla="val -37730"/>
              <a:gd name="adj2" fmla="val 65020"/>
              <a:gd name="adj3" fmla="val 16667"/>
            </a:avLst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4400" b="1" i="1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Организация</a:t>
            </a:r>
            <a:r>
              <a:rPr lang="en-US" sz="4400" b="1" i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b="1" i="1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работы</a:t>
            </a:r>
            <a:r>
              <a:rPr lang="en-US" sz="4400" b="1" i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b="1" i="1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младшей</a:t>
            </a:r>
            <a:r>
              <a:rPr lang="en-US" sz="4400" b="1" i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b="1" i="1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медицинской</a:t>
            </a:r>
            <a:r>
              <a:rPr lang="en-US" sz="4400" b="1" i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400" b="1" i="1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сестры</a:t>
            </a:r>
            <a:r>
              <a:rPr lang="en-US" sz="4400" b="1" i="1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 </a:t>
            </a:r>
            <a:endParaRPr lang="ru-RU" dirty="0">
              <a:solidFill>
                <a:schemeClr val="tx1"/>
              </a:solidFill>
              <a:ea typeface="+mj-ea"/>
              <a:cs typeface="+mj-cs"/>
            </a:endParaRPr>
          </a:p>
        </p:txBody>
      </p:sp>
      <p:sp>
        <p:nvSpPr>
          <p:cNvPr id="6" name="Подзаголовок 5">
            <a:extLst>
              <a:ext uri="{FF2B5EF4-FFF2-40B4-BE49-F238E27FC236}">
                <a16:creationId xmlns="" xmlns:a16="http://schemas.microsoft.com/office/drawing/2014/main" id="{59079487-72EB-4171-651E-B942B65C73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9598" y="4848440"/>
            <a:ext cx="3597321" cy="1485319"/>
          </a:xfrm>
          <a:custGeom>
            <a:avLst/>
            <a:gdLst>
              <a:gd name="connsiteX0" fmla="*/ 0 w 5312228"/>
              <a:gd name="connsiteY0" fmla="*/ 165763 h 994558"/>
              <a:gd name="connsiteX1" fmla="*/ 165763 w 5312228"/>
              <a:gd name="connsiteY1" fmla="*/ 0 h 994558"/>
              <a:gd name="connsiteX2" fmla="*/ 885371 w 5312228"/>
              <a:gd name="connsiteY2" fmla="*/ 0 h 994558"/>
              <a:gd name="connsiteX3" fmla="*/ 885371 w 5312228"/>
              <a:gd name="connsiteY3" fmla="*/ 0 h 994558"/>
              <a:gd name="connsiteX4" fmla="*/ 2213428 w 5312228"/>
              <a:gd name="connsiteY4" fmla="*/ 0 h 994558"/>
              <a:gd name="connsiteX5" fmla="*/ 5146465 w 5312228"/>
              <a:gd name="connsiteY5" fmla="*/ 0 h 994558"/>
              <a:gd name="connsiteX6" fmla="*/ 5312228 w 5312228"/>
              <a:gd name="connsiteY6" fmla="*/ 165763 h 994558"/>
              <a:gd name="connsiteX7" fmla="*/ 5312228 w 5312228"/>
              <a:gd name="connsiteY7" fmla="*/ 580159 h 994558"/>
              <a:gd name="connsiteX8" fmla="*/ 5312228 w 5312228"/>
              <a:gd name="connsiteY8" fmla="*/ 580159 h 994558"/>
              <a:gd name="connsiteX9" fmla="*/ 5312228 w 5312228"/>
              <a:gd name="connsiteY9" fmla="*/ 828798 h 994558"/>
              <a:gd name="connsiteX10" fmla="*/ 5312228 w 5312228"/>
              <a:gd name="connsiteY10" fmla="*/ 828795 h 994558"/>
              <a:gd name="connsiteX11" fmla="*/ 5146465 w 5312228"/>
              <a:gd name="connsiteY11" fmla="*/ 994558 h 994558"/>
              <a:gd name="connsiteX12" fmla="*/ 2213428 w 5312228"/>
              <a:gd name="connsiteY12" fmla="*/ 994558 h 994558"/>
              <a:gd name="connsiteX13" fmla="*/ 1549418 w 5312228"/>
              <a:gd name="connsiteY13" fmla="*/ 1118878 h 994558"/>
              <a:gd name="connsiteX14" fmla="*/ 885371 w 5312228"/>
              <a:gd name="connsiteY14" fmla="*/ 994558 h 994558"/>
              <a:gd name="connsiteX15" fmla="*/ 165763 w 5312228"/>
              <a:gd name="connsiteY15" fmla="*/ 994558 h 994558"/>
              <a:gd name="connsiteX16" fmla="*/ 0 w 5312228"/>
              <a:gd name="connsiteY16" fmla="*/ 828795 h 994558"/>
              <a:gd name="connsiteX17" fmla="*/ 0 w 5312228"/>
              <a:gd name="connsiteY17" fmla="*/ 828798 h 994558"/>
              <a:gd name="connsiteX18" fmla="*/ 0 w 5312228"/>
              <a:gd name="connsiteY18" fmla="*/ 580159 h 994558"/>
              <a:gd name="connsiteX19" fmla="*/ 0 w 5312228"/>
              <a:gd name="connsiteY19" fmla="*/ 580159 h 994558"/>
              <a:gd name="connsiteX20" fmla="*/ 0 w 5312228"/>
              <a:gd name="connsiteY20" fmla="*/ 165763 h 994558"/>
              <a:gd name="connsiteX0" fmla="*/ 0 w 5312228"/>
              <a:gd name="connsiteY0" fmla="*/ 165763 h 1000124"/>
              <a:gd name="connsiteX1" fmla="*/ 165763 w 5312228"/>
              <a:gd name="connsiteY1" fmla="*/ 0 h 1000124"/>
              <a:gd name="connsiteX2" fmla="*/ 885371 w 5312228"/>
              <a:gd name="connsiteY2" fmla="*/ 0 h 1000124"/>
              <a:gd name="connsiteX3" fmla="*/ 885371 w 5312228"/>
              <a:gd name="connsiteY3" fmla="*/ 0 h 1000124"/>
              <a:gd name="connsiteX4" fmla="*/ 2213428 w 5312228"/>
              <a:gd name="connsiteY4" fmla="*/ 0 h 1000124"/>
              <a:gd name="connsiteX5" fmla="*/ 5146465 w 5312228"/>
              <a:gd name="connsiteY5" fmla="*/ 0 h 1000124"/>
              <a:gd name="connsiteX6" fmla="*/ 5312228 w 5312228"/>
              <a:gd name="connsiteY6" fmla="*/ 165763 h 1000124"/>
              <a:gd name="connsiteX7" fmla="*/ 5312228 w 5312228"/>
              <a:gd name="connsiteY7" fmla="*/ 580159 h 1000124"/>
              <a:gd name="connsiteX8" fmla="*/ 5312228 w 5312228"/>
              <a:gd name="connsiteY8" fmla="*/ 580159 h 1000124"/>
              <a:gd name="connsiteX9" fmla="*/ 5312228 w 5312228"/>
              <a:gd name="connsiteY9" fmla="*/ 828798 h 1000124"/>
              <a:gd name="connsiteX10" fmla="*/ 5312228 w 5312228"/>
              <a:gd name="connsiteY10" fmla="*/ 828795 h 1000124"/>
              <a:gd name="connsiteX11" fmla="*/ 5146465 w 5312228"/>
              <a:gd name="connsiteY11" fmla="*/ 994558 h 1000124"/>
              <a:gd name="connsiteX12" fmla="*/ 2213428 w 5312228"/>
              <a:gd name="connsiteY12" fmla="*/ 994558 h 1000124"/>
              <a:gd name="connsiteX13" fmla="*/ 1561293 w 5312228"/>
              <a:gd name="connsiteY13" fmla="*/ 1000124 h 1000124"/>
              <a:gd name="connsiteX14" fmla="*/ 885371 w 5312228"/>
              <a:gd name="connsiteY14" fmla="*/ 994558 h 1000124"/>
              <a:gd name="connsiteX15" fmla="*/ 165763 w 5312228"/>
              <a:gd name="connsiteY15" fmla="*/ 994558 h 1000124"/>
              <a:gd name="connsiteX16" fmla="*/ 0 w 5312228"/>
              <a:gd name="connsiteY16" fmla="*/ 828795 h 1000124"/>
              <a:gd name="connsiteX17" fmla="*/ 0 w 5312228"/>
              <a:gd name="connsiteY17" fmla="*/ 828798 h 1000124"/>
              <a:gd name="connsiteX18" fmla="*/ 0 w 5312228"/>
              <a:gd name="connsiteY18" fmla="*/ 580159 h 1000124"/>
              <a:gd name="connsiteX19" fmla="*/ 0 w 5312228"/>
              <a:gd name="connsiteY19" fmla="*/ 580159 h 1000124"/>
              <a:gd name="connsiteX20" fmla="*/ 0 w 5312228"/>
              <a:gd name="connsiteY20" fmla="*/ 165763 h 1000124"/>
              <a:gd name="connsiteX0" fmla="*/ 107936 w 5420164"/>
              <a:gd name="connsiteY0" fmla="*/ 169705 h 1004066"/>
              <a:gd name="connsiteX1" fmla="*/ 273699 w 5420164"/>
              <a:gd name="connsiteY1" fmla="*/ 3942 h 1004066"/>
              <a:gd name="connsiteX2" fmla="*/ 993307 w 5420164"/>
              <a:gd name="connsiteY2" fmla="*/ 3942 h 1004066"/>
              <a:gd name="connsiteX3" fmla="*/ 993307 w 5420164"/>
              <a:gd name="connsiteY3" fmla="*/ 3942 h 1004066"/>
              <a:gd name="connsiteX4" fmla="*/ 2321364 w 5420164"/>
              <a:gd name="connsiteY4" fmla="*/ 3942 h 1004066"/>
              <a:gd name="connsiteX5" fmla="*/ 5254401 w 5420164"/>
              <a:gd name="connsiteY5" fmla="*/ 3942 h 1004066"/>
              <a:gd name="connsiteX6" fmla="*/ 5420164 w 5420164"/>
              <a:gd name="connsiteY6" fmla="*/ 169705 h 1004066"/>
              <a:gd name="connsiteX7" fmla="*/ 5420164 w 5420164"/>
              <a:gd name="connsiteY7" fmla="*/ 584101 h 1004066"/>
              <a:gd name="connsiteX8" fmla="*/ 5420164 w 5420164"/>
              <a:gd name="connsiteY8" fmla="*/ 584101 h 1004066"/>
              <a:gd name="connsiteX9" fmla="*/ 5420164 w 5420164"/>
              <a:gd name="connsiteY9" fmla="*/ 832740 h 1004066"/>
              <a:gd name="connsiteX10" fmla="*/ 5420164 w 5420164"/>
              <a:gd name="connsiteY10" fmla="*/ 832737 h 1004066"/>
              <a:gd name="connsiteX11" fmla="*/ 5254401 w 5420164"/>
              <a:gd name="connsiteY11" fmla="*/ 998500 h 1004066"/>
              <a:gd name="connsiteX12" fmla="*/ 2321364 w 5420164"/>
              <a:gd name="connsiteY12" fmla="*/ 998500 h 1004066"/>
              <a:gd name="connsiteX13" fmla="*/ 1669229 w 5420164"/>
              <a:gd name="connsiteY13" fmla="*/ 1004066 h 1004066"/>
              <a:gd name="connsiteX14" fmla="*/ 993307 w 5420164"/>
              <a:gd name="connsiteY14" fmla="*/ 998500 h 1004066"/>
              <a:gd name="connsiteX15" fmla="*/ 273699 w 5420164"/>
              <a:gd name="connsiteY15" fmla="*/ 998500 h 1004066"/>
              <a:gd name="connsiteX16" fmla="*/ 107936 w 5420164"/>
              <a:gd name="connsiteY16" fmla="*/ 832737 h 1004066"/>
              <a:gd name="connsiteX17" fmla="*/ 107936 w 5420164"/>
              <a:gd name="connsiteY17" fmla="*/ 832740 h 1004066"/>
              <a:gd name="connsiteX18" fmla="*/ 107936 w 5420164"/>
              <a:gd name="connsiteY18" fmla="*/ 584101 h 1004066"/>
              <a:gd name="connsiteX19" fmla="*/ 107936 w 5420164"/>
              <a:gd name="connsiteY19" fmla="*/ 584101 h 1004066"/>
              <a:gd name="connsiteX20" fmla="*/ 107936 w 5420164"/>
              <a:gd name="connsiteY20" fmla="*/ 169705 h 1004066"/>
              <a:gd name="connsiteX0" fmla="*/ 159740 w 5471968"/>
              <a:gd name="connsiteY0" fmla="*/ 219910 h 1054271"/>
              <a:gd name="connsiteX1" fmla="*/ 325503 w 5471968"/>
              <a:gd name="connsiteY1" fmla="*/ 54147 h 1054271"/>
              <a:gd name="connsiteX2" fmla="*/ 1045111 w 5471968"/>
              <a:gd name="connsiteY2" fmla="*/ 54147 h 1054271"/>
              <a:gd name="connsiteX3" fmla="*/ 1045111 w 5471968"/>
              <a:gd name="connsiteY3" fmla="*/ 54147 h 1054271"/>
              <a:gd name="connsiteX4" fmla="*/ 2373168 w 5471968"/>
              <a:gd name="connsiteY4" fmla="*/ 54147 h 1054271"/>
              <a:gd name="connsiteX5" fmla="*/ 5306205 w 5471968"/>
              <a:gd name="connsiteY5" fmla="*/ 54147 h 1054271"/>
              <a:gd name="connsiteX6" fmla="*/ 5471968 w 5471968"/>
              <a:gd name="connsiteY6" fmla="*/ 219910 h 1054271"/>
              <a:gd name="connsiteX7" fmla="*/ 5471968 w 5471968"/>
              <a:gd name="connsiteY7" fmla="*/ 634306 h 1054271"/>
              <a:gd name="connsiteX8" fmla="*/ 5471968 w 5471968"/>
              <a:gd name="connsiteY8" fmla="*/ 634306 h 1054271"/>
              <a:gd name="connsiteX9" fmla="*/ 5471968 w 5471968"/>
              <a:gd name="connsiteY9" fmla="*/ 882945 h 1054271"/>
              <a:gd name="connsiteX10" fmla="*/ 5471968 w 5471968"/>
              <a:gd name="connsiteY10" fmla="*/ 882942 h 1054271"/>
              <a:gd name="connsiteX11" fmla="*/ 5306205 w 5471968"/>
              <a:gd name="connsiteY11" fmla="*/ 1048705 h 1054271"/>
              <a:gd name="connsiteX12" fmla="*/ 2373168 w 5471968"/>
              <a:gd name="connsiteY12" fmla="*/ 1048705 h 1054271"/>
              <a:gd name="connsiteX13" fmla="*/ 1721033 w 5471968"/>
              <a:gd name="connsiteY13" fmla="*/ 1054271 h 1054271"/>
              <a:gd name="connsiteX14" fmla="*/ 1045111 w 5471968"/>
              <a:gd name="connsiteY14" fmla="*/ 1048705 h 1054271"/>
              <a:gd name="connsiteX15" fmla="*/ 325503 w 5471968"/>
              <a:gd name="connsiteY15" fmla="*/ 1048705 h 1054271"/>
              <a:gd name="connsiteX16" fmla="*/ 159740 w 5471968"/>
              <a:gd name="connsiteY16" fmla="*/ 882942 h 1054271"/>
              <a:gd name="connsiteX17" fmla="*/ 159740 w 5471968"/>
              <a:gd name="connsiteY17" fmla="*/ 882945 h 1054271"/>
              <a:gd name="connsiteX18" fmla="*/ 159740 w 5471968"/>
              <a:gd name="connsiteY18" fmla="*/ 634306 h 1054271"/>
              <a:gd name="connsiteX19" fmla="*/ 159740 w 5471968"/>
              <a:gd name="connsiteY19" fmla="*/ 634306 h 1054271"/>
              <a:gd name="connsiteX20" fmla="*/ 159740 w 5471968"/>
              <a:gd name="connsiteY20" fmla="*/ 219910 h 1054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471968" h="1054271">
                <a:moveTo>
                  <a:pt x="159740" y="219910"/>
                </a:moveTo>
                <a:cubicBezTo>
                  <a:pt x="-244020" y="-144770"/>
                  <a:pt x="233955" y="54147"/>
                  <a:pt x="325503" y="54147"/>
                </a:cubicBezTo>
                <a:lnTo>
                  <a:pt x="1045111" y="54147"/>
                </a:lnTo>
                <a:lnTo>
                  <a:pt x="1045111" y="54147"/>
                </a:lnTo>
                <a:lnTo>
                  <a:pt x="2373168" y="54147"/>
                </a:lnTo>
                <a:lnTo>
                  <a:pt x="5306205" y="54147"/>
                </a:lnTo>
                <a:cubicBezTo>
                  <a:pt x="5397753" y="54147"/>
                  <a:pt x="5471968" y="128362"/>
                  <a:pt x="5471968" y="219910"/>
                </a:cubicBezTo>
                <a:lnTo>
                  <a:pt x="5471968" y="634306"/>
                </a:lnTo>
                <a:lnTo>
                  <a:pt x="5471968" y="634306"/>
                </a:lnTo>
                <a:lnTo>
                  <a:pt x="5471968" y="882945"/>
                </a:lnTo>
                <a:lnTo>
                  <a:pt x="5471968" y="882942"/>
                </a:lnTo>
                <a:cubicBezTo>
                  <a:pt x="5471968" y="974490"/>
                  <a:pt x="5397753" y="1048705"/>
                  <a:pt x="5306205" y="1048705"/>
                </a:cubicBezTo>
                <a:lnTo>
                  <a:pt x="2373168" y="1048705"/>
                </a:lnTo>
                <a:lnTo>
                  <a:pt x="1721033" y="1054271"/>
                </a:lnTo>
                <a:lnTo>
                  <a:pt x="1045111" y="1048705"/>
                </a:lnTo>
                <a:lnTo>
                  <a:pt x="325503" y="1048705"/>
                </a:lnTo>
                <a:cubicBezTo>
                  <a:pt x="233955" y="1048705"/>
                  <a:pt x="159740" y="974490"/>
                  <a:pt x="159740" y="882942"/>
                </a:cubicBezTo>
                <a:lnTo>
                  <a:pt x="159740" y="882945"/>
                </a:lnTo>
                <a:lnTo>
                  <a:pt x="159740" y="634306"/>
                </a:lnTo>
                <a:lnTo>
                  <a:pt x="159740" y="634306"/>
                </a:lnTo>
                <a:lnTo>
                  <a:pt x="159740" y="219910"/>
                </a:lnTo>
                <a:close/>
              </a:path>
            </a:pathLst>
          </a:custGeom>
          <a:solidFill>
            <a:srgbClr val="F9E5EA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/>
          </a:bodyPr>
          <a:lstStyle/>
          <a:p>
            <a:r>
              <a:rPr lang="en-US" sz="2200" dirty="0">
                <a:solidFill>
                  <a:schemeClr val="tx1"/>
                </a:solidFill>
              </a:rPr>
              <a:t> </a:t>
            </a:r>
            <a:r>
              <a:rPr lang="en-US" sz="2200" i="1" dirty="0" err="1">
                <a:solidFill>
                  <a:schemeClr val="tx1"/>
                </a:solidFill>
              </a:rPr>
              <a:t>Выполнили</a:t>
            </a:r>
            <a:r>
              <a:rPr lang="en-US" sz="2200" i="1" dirty="0">
                <a:solidFill>
                  <a:schemeClr val="tx1"/>
                </a:solidFill>
              </a:rPr>
              <a:t>: </a:t>
            </a:r>
            <a:r>
              <a:rPr lang="en-US" sz="2200" i="1" dirty="0" err="1">
                <a:solidFill>
                  <a:schemeClr val="tx1"/>
                </a:solidFill>
              </a:rPr>
              <a:t>Унянина</a:t>
            </a:r>
            <a:r>
              <a:rPr lang="en-US" sz="2200" i="1" dirty="0">
                <a:solidFill>
                  <a:schemeClr val="tx1"/>
                </a:solidFill>
              </a:rPr>
              <a:t> </a:t>
            </a:r>
            <a:r>
              <a:rPr lang="en-US" sz="2200" i="1" dirty="0" err="1">
                <a:solidFill>
                  <a:schemeClr val="tx1"/>
                </a:solidFill>
              </a:rPr>
              <a:t>Александра</a:t>
            </a:r>
            <a:r>
              <a:rPr lang="en-US" sz="2200" i="1" dirty="0">
                <a:solidFill>
                  <a:schemeClr val="tx1"/>
                </a:solidFill>
              </a:rPr>
              <a:t> и </a:t>
            </a:r>
            <a:r>
              <a:rPr lang="en-US" sz="2200" i="1" dirty="0" err="1">
                <a:solidFill>
                  <a:schemeClr val="tx1"/>
                </a:solidFill>
              </a:rPr>
              <a:t>Сускина</a:t>
            </a:r>
            <a:r>
              <a:rPr lang="en-US" sz="2200" i="1" dirty="0">
                <a:solidFill>
                  <a:schemeClr val="tx1"/>
                </a:solidFill>
              </a:rPr>
              <a:t> </a:t>
            </a:r>
            <a:r>
              <a:rPr lang="en-US" sz="2200" i="1" dirty="0" err="1">
                <a:solidFill>
                  <a:schemeClr val="tx1"/>
                </a:solidFill>
              </a:rPr>
              <a:t>Елизавета</a:t>
            </a:r>
            <a:endParaRPr lang="en-US" sz="2200" dirty="0" err="1">
              <a:solidFill>
                <a:schemeClr val="tx1"/>
              </a:solidFill>
              <a:ea typeface="Calibri" panose="020F0502020204030204"/>
              <a:cs typeface="Calibri" panose="020F0502020204030204"/>
            </a:endParaRPr>
          </a:p>
          <a:p>
            <a:pPr lvl="0"/>
            <a:r>
              <a:rPr lang="en-US" sz="2200" i="1" dirty="0" err="1">
                <a:solidFill>
                  <a:schemeClr val="tx1"/>
                </a:solidFill>
              </a:rPr>
              <a:t>Группа</a:t>
            </a:r>
            <a:r>
              <a:rPr lang="en-US" sz="2200" i="1" dirty="0">
                <a:solidFill>
                  <a:schemeClr val="tx1"/>
                </a:solidFill>
              </a:rPr>
              <a:t> Т25-С</a:t>
            </a:r>
            <a:endParaRPr lang="en-US" sz="2200" i="1" dirty="0">
              <a:solidFill>
                <a:schemeClr val="tx1"/>
              </a:solidFill>
              <a:ea typeface="Calibri" panose="020F0502020204030204"/>
              <a:cs typeface="Calibri" panose="020F0502020204030204"/>
            </a:endParaRPr>
          </a:p>
          <a:p>
            <a:pPr algn="l"/>
            <a:endParaRPr lang="en-US" sz="2200">
              <a:solidFill>
                <a:schemeClr val="tx1"/>
              </a:solidFill>
            </a:endParaRPr>
          </a:p>
        </p:txBody>
      </p:sp>
      <p:cxnSp>
        <p:nvCxnSpPr>
          <p:cNvPr id="26" name="Straight Connector 25">
            <a:extLst>
              <a:ext uri="{FF2B5EF4-FFF2-40B4-BE49-F238E27FC236}">
                <a16:creationId xmlns="" xmlns:a16="http://schemas.microsoft.com/office/drawing/2014/main" id="{F02A64E5-C20B-47CF-8CCC-D62830964E1D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CxnSpPr>
        <p:spPr>
          <a:xfrm>
            <a:off x="838200" y="4524316"/>
            <a:ext cx="2586790" cy="0"/>
          </a:xfrm>
          <a:prstGeom prst="line">
            <a:avLst/>
          </a:prstGeom>
          <a:ln w="22225">
            <a:solidFill>
              <a:srgbClr val="786A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Рисунок 4" descr="Изображение выглядит как человек, мужчина, внутренний, стоит&#10;&#10;Автоматически созданное описание">
            <a:extLst>
              <a:ext uri="{FF2B5EF4-FFF2-40B4-BE49-F238E27FC236}">
                <a16:creationId xmlns="" xmlns:a16="http://schemas.microsoft.com/office/drawing/2014/main" id="{692599B9-E354-18D5-DAA3-FFFC232E775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45" r="4253" b="-3"/>
          <a:stretch/>
        </p:blipFill>
        <p:spPr>
          <a:xfrm>
            <a:off x="4784288" y="380250"/>
            <a:ext cx="7283338" cy="60766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6950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87AB80C-AF2D-7BA4-ECE2-487C7D54B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9166" y="308511"/>
            <a:ext cx="4014849" cy="1839902"/>
          </a:xfrm>
          <a:prstGeom prst="flowChartTerminator">
            <a:avLst/>
          </a:prstGeom>
          <a:gradFill flip="none" rotWithShape="1">
            <a:gsLst>
              <a:gs pos="0">
                <a:srgbClr val="9BB3EB">
                  <a:tint val="66000"/>
                  <a:satMod val="160000"/>
                </a:srgbClr>
              </a:gs>
              <a:gs pos="50000">
                <a:srgbClr val="9BB3EB">
                  <a:tint val="44500"/>
                  <a:satMod val="160000"/>
                </a:srgbClr>
              </a:gs>
              <a:gs pos="100000">
                <a:srgbClr val="9BB3EB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b="1" i="1" dirty="0"/>
              <a:t>Младшая медицинская сестра по уходу за пациентами </a:t>
            </a:r>
            <a:endParaRPr lang="ru-RU" sz="3600" b="1" i="1" dirty="0">
              <a:cs typeface="Calibri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F59299F-C754-3EAA-E4D1-0326005933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110" y="2090113"/>
            <a:ext cx="6581356" cy="4054072"/>
          </a:xfrm>
          <a:prstGeom prst="flowChartAlternateProcess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 fontScale="47500" lnSpcReduction="20000"/>
          </a:bodyPr>
          <a:lstStyle/>
          <a:p>
            <a:pPr marL="285750" indent="-285750" algn="just">
              <a:buSzPct val="73000"/>
              <a:buFont typeface="Wingdings"/>
              <a:buChar char="ü"/>
            </a:pPr>
            <a:r>
              <a:rPr lang="ru-RU" sz="3300" b="1" i="1" dirty="0">
                <a:cs typeface="The Hand"/>
              </a:rPr>
              <a:t>Оказывает помощь по уходу за пациентами под руководством медицинской сестры. Обеспечивает содержание в чистоте больных, помещения</a:t>
            </a:r>
            <a:endParaRPr lang="ru-RU" sz="3300" b="1" i="1">
              <a:cs typeface="Calibri"/>
            </a:endParaRPr>
          </a:p>
          <a:p>
            <a:pPr marL="285750" lvl="0" indent="-285750" algn="just">
              <a:lnSpc>
                <a:spcPct val="90000"/>
              </a:lnSpc>
              <a:buSzPct val="73000"/>
              <a:buFont typeface="Wingdings"/>
              <a:buChar char="ü"/>
            </a:pPr>
            <a:r>
              <a:rPr lang="ru-RU" sz="3300" b="1" i="1" dirty="0">
                <a:cs typeface="The Hand"/>
              </a:rPr>
              <a:t>Обеспечивает правильное использование и хранение предметов ухода за больными</a:t>
            </a:r>
          </a:p>
          <a:p>
            <a:pPr marL="285750" lvl="0" indent="-285750" algn="just">
              <a:lnSpc>
                <a:spcPct val="90000"/>
              </a:lnSpc>
              <a:buSzPct val="73000"/>
              <a:buFont typeface="Wingdings"/>
              <a:buChar char="ü"/>
            </a:pPr>
            <a:r>
              <a:rPr lang="ru-RU" sz="3300" b="1" i="1" dirty="0">
                <a:cs typeface="The Hand"/>
              </a:rPr>
              <a:t>Производит смену постельного и нательного белья</a:t>
            </a:r>
          </a:p>
          <a:p>
            <a:pPr marL="285750" lvl="0" indent="-285750" algn="just">
              <a:lnSpc>
                <a:spcPct val="90000"/>
              </a:lnSpc>
              <a:buSzPct val="73000"/>
              <a:buFont typeface="Wingdings"/>
              <a:buChar char="ü"/>
            </a:pPr>
            <a:r>
              <a:rPr lang="ru-RU" sz="3300" b="1" i="1" dirty="0">
                <a:cs typeface="The Hand"/>
              </a:rPr>
              <a:t>Участвует в транспортировке тяжелобольных</a:t>
            </a:r>
          </a:p>
          <a:p>
            <a:pPr marL="285750" indent="-285750" algn="just">
              <a:buSzPct val="73000"/>
              <a:buFont typeface="Wingdings"/>
              <a:buChar char="ü"/>
            </a:pPr>
            <a:r>
              <a:rPr lang="ru-RU" sz="3300" b="1" i="1" dirty="0">
                <a:cs typeface="The Hand"/>
              </a:rPr>
              <a:t>Следит за соблюдением пациентами  и посетителями правил внутреннего распорядка медицинской организации</a:t>
            </a:r>
          </a:p>
          <a:p>
            <a:pPr marL="285750" lvl="0" indent="-285750" algn="just">
              <a:lnSpc>
                <a:spcPct val="90000"/>
              </a:lnSpc>
              <a:buSzPct val="73000"/>
              <a:buFont typeface="Wingdings"/>
              <a:buChar char="ü"/>
            </a:pPr>
            <a:r>
              <a:rPr lang="ru-RU" sz="3300" b="1" i="1" dirty="0">
                <a:cs typeface="The Hand"/>
              </a:rPr>
              <a:t>Осуществляет мероприятия по соблюдению правил асептики и антисептики, условий стерилизации инструментов и материалов, предупреждению </a:t>
            </a:r>
            <a:r>
              <a:rPr lang="ru-RU" sz="3300" b="1" i="1" dirty="0" err="1">
                <a:cs typeface="The Hand"/>
              </a:rPr>
              <a:t>постинъекционных</a:t>
            </a:r>
            <a:r>
              <a:rPr lang="ru-RU" sz="3300" b="1" i="1" dirty="0">
                <a:cs typeface="The Hand"/>
              </a:rPr>
              <a:t> осложнений, гепатита, ВИЧ-инфекции</a:t>
            </a:r>
          </a:p>
          <a:p>
            <a:pPr marL="285750" lvl="0" indent="-285750" algn="just">
              <a:lnSpc>
                <a:spcPct val="90000"/>
              </a:lnSpc>
              <a:buSzPct val="73000"/>
              <a:buFont typeface="Wingdings"/>
              <a:buChar char="ü"/>
            </a:pPr>
            <a:r>
              <a:rPr lang="ru-RU" sz="3300" b="1" i="1" dirty="0">
                <a:cs typeface="The Hand"/>
              </a:rPr>
              <a:t>Убирает прикроватные столики у "лежачих" пациентов после каждого приема пищи</a:t>
            </a:r>
            <a:endParaRPr lang="ru-RU" sz="3300" b="1" i="1">
              <a:cs typeface="Calibri"/>
            </a:endParaRPr>
          </a:p>
          <a:p>
            <a:endParaRPr lang="ru-RU" b="1" dirty="0">
              <a:cs typeface="Calibri"/>
            </a:endParaRPr>
          </a:p>
        </p:txBody>
      </p:sp>
      <p:pic>
        <p:nvPicPr>
          <p:cNvPr id="4" name="Рисунок 4" descr="Изображение выглядит как человек&#10;&#10;Автоматически созданное описание">
            <a:extLst>
              <a:ext uri="{FF2B5EF4-FFF2-40B4-BE49-F238E27FC236}">
                <a16:creationId xmlns="" xmlns:a16="http://schemas.microsoft.com/office/drawing/2014/main" id="{8219F49C-F302-5039-048A-5750FD7BA0C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6979" y="1145720"/>
            <a:ext cx="5457171" cy="490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733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="" xmlns:a16="http://schemas.microsoft.com/office/drawing/2014/main" id="{6C4028FD-8BAA-4A19-BFDE-594D991B755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3391D2F-3D36-A106-9444-36F85C50D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5898" y="3763"/>
            <a:ext cx="10515600" cy="1405089"/>
          </a:xfrm>
          <a:prstGeom prst="flowChartManualInp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200" b="1" i="1" dirty="0"/>
              <a:t>Виды деятельности</a:t>
            </a:r>
          </a:p>
        </p:txBody>
      </p:sp>
      <p:graphicFrame>
        <p:nvGraphicFramePr>
          <p:cNvPr id="5" name="Объект 2">
            <a:extLst>
              <a:ext uri="{FF2B5EF4-FFF2-40B4-BE49-F238E27FC236}">
                <a16:creationId xmlns="" xmlns:a16="http://schemas.microsoft.com/office/drawing/2014/main" id="{F76FCBE9-EF3D-0A29-22D8-0F266A8E483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6746109"/>
              </p:ext>
            </p:extLst>
          </p:nvPr>
        </p:nvGraphicFramePr>
        <p:xfrm>
          <a:off x="848638" y="1564666"/>
          <a:ext cx="11340229" cy="50402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95" name="Рисунок 95" descr="Изображение выглядит как человек, внутренний, стоит, готовится&#10;&#10;Автоматически созданное описание">
            <a:extLst>
              <a:ext uri="{FF2B5EF4-FFF2-40B4-BE49-F238E27FC236}">
                <a16:creationId xmlns="" xmlns:a16="http://schemas.microsoft.com/office/drawing/2014/main" id="{366CE9FA-5F39-DE0C-C925-AFF3ABFA677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1852" y="4946266"/>
            <a:ext cx="2910213" cy="1829743"/>
          </a:xfrm>
          <a:prstGeom prst="rect">
            <a:avLst/>
          </a:prstGeom>
        </p:spPr>
      </p:pic>
      <p:pic>
        <p:nvPicPr>
          <p:cNvPr id="96" name="Рисунок 96" descr="Изображение выглядит как человек, внутренний, кровать&#10;&#10;Автоматически созданное описание">
            <a:extLst>
              <a:ext uri="{FF2B5EF4-FFF2-40B4-BE49-F238E27FC236}">
                <a16:creationId xmlns="" xmlns:a16="http://schemas.microsoft.com/office/drawing/2014/main" id="{902CAC7B-7CE3-4C19-2AB9-939993021DF3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7195" y="4941257"/>
            <a:ext cx="2899775" cy="1829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320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24">
            <a:extLst>
              <a:ext uri="{FF2B5EF4-FFF2-40B4-BE49-F238E27FC236}">
                <a16:creationId xmlns="" xmlns:a16="http://schemas.microsoft.com/office/drawing/2014/main" id="{D009D6D5-DAC2-4A8B-A17A-E206B9012D0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8F0B82B-8321-CF31-6DFB-EDC753574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502" y="-217"/>
            <a:ext cx="5251316" cy="1807305"/>
          </a:xfrm>
          <a:prstGeom prst="wedgeEllipseCallout">
            <a:avLst/>
          </a:prstGeom>
          <a:solidFill>
            <a:srgbClr val="CDF2E6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b="1" i="1" u="none" strike="noStrike" dirty="0">
                <a:effectLst/>
                <a:latin typeface="Montserrat"/>
              </a:rPr>
              <a:t>Квалификационные требования к должности младшей медсестры</a:t>
            </a:r>
            <a:r>
              <a:rPr lang="ru-RU" sz="1800" b="1" i="1" u="none" strike="noStrike" dirty="0">
                <a:effectLst/>
                <a:latin typeface="Montserrat" pitchFamily="2" charset="0"/>
              </a:rPr>
              <a:t/>
            </a:r>
            <a:br>
              <a:rPr lang="ru-RU" sz="1800" b="1" i="1" u="none" strike="noStrike" dirty="0">
                <a:effectLst/>
                <a:latin typeface="Montserrat" pitchFamily="2" charset="0"/>
              </a:rPr>
            </a:br>
            <a:r>
              <a:rPr lang="ru-RU" sz="1800" b="1" i="1" dirty="0"/>
              <a:t/>
            </a:r>
            <a:br>
              <a:rPr lang="ru-RU" sz="1800" b="1" i="1" dirty="0"/>
            </a:br>
            <a:endParaRPr lang="ru-RU" sz="1400" b="1" i="1">
              <a:cs typeface="Calibri" panose="020F0502020204030204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8F21CFC-A1B6-4233-8334-118BB4A6D2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8556" y="1498229"/>
            <a:ext cx="5809591" cy="5367665"/>
          </a:xfrm>
          <a:prstGeom prst="flowChartAlternateProcess">
            <a:avLst/>
          </a:prstGeom>
          <a:solidFill>
            <a:srgbClr val="F2DAC6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/>
          <a:p>
            <a:r>
              <a:rPr lang="ru-RU" sz="1600" b="1" i="0" u="none" strike="noStrike" dirty="0">
                <a:effectLst/>
                <a:latin typeface="Times New Roman"/>
                <a:cs typeface="Times New Roman"/>
              </a:rPr>
              <a:t>Работать в должности младшей медсестры можно, даже если нет практического опыта, поэтому часто на эту должность приходят студенты медицинских вузов или выпускники медколледжей. Это также касается санитарок и сестер-хозяек. Чтобы стать младшей медсестрой, нужно получить одно из двух: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b="1" i="0" u="none" strike="noStrike" dirty="0">
                <a:effectLst/>
                <a:latin typeface="Times New Roman"/>
                <a:cs typeface="Times New Roman"/>
              </a:rPr>
              <a:t>среднее профессиональное образование по направлению «сестринское дело», «лечебное дело», «акушерское дело»;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600" b="1" i="0" u="none" strike="noStrike" dirty="0">
                <a:effectLst/>
                <a:latin typeface="Times New Roman"/>
                <a:cs typeface="Times New Roman"/>
              </a:rPr>
              <a:t>среднее общее образование, а также профессиональную подготовку по направлению «младшая медицинская сестра по уходу за больными».</a:t>
            </a:r>
          </a:p>
          <a:p>
            <a:r>
              <a:rPr lang="ru-RU" sz="1600" b="1" i="0" u="none" strike="noStrike" dirty="0">
                <a:effectLst/>
                <a:latin typeface="Times New Roman"/>
                <a:cs typeface="Times New Roman"/>
              </a:rPr>
              <a:t>Согласно приказу Минздравсоцразвития России, медсестра допускается к работе, только если на это даст разрешение медкомиссия. Кроме того, сотрудница обязана регулярно проходить медицинское обследование в порядке, установленном Трудовым кодексом РФ. Эти требования прописаны в разделе «Особые условия допуска к работе».</a:t>
            </a:r>
          </a:p>
          <a:p>
            <a:endParaRPr lang="ru-RU" sz="1600" b="1" dirty="0">
              <a:cs typeface="Calibri"/>
            </a:endParaRPr>
          </a:p>
        </p:txBody>
      </p:sp>
      <p:pic>
        <p:nvPicPr>
          <p:cNvPr id="4" name="Рисунок 4" descr="Изображение выглядит как человек, внутренний, стена, кухня&#10;&#10;Автоматически созданное описание">
            <a:extLst>
              <a:ext uri="{FF2B5EF4-FFF2-40B4-BE49-F238E27FC236}">
                <a16:creationId xmlns="" xmlns:a16="http://schemas.microsoft.com/office/drawing/2014/main" id="{26B71CD6-0696-6631-EF09-1D247BFCCCB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9803694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="" xmlns:a16="http://schemas.microsoft.com/office/drawing/2014/main" id="{5D13CC36-B950-4F02-9BAF-9A7EB267398C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D1BDED99-B35B-4FEE-A274-8E8DB6FEEEC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9024730" cy="6857999"/>
          </a:xfrm>
          <a:prstGeom prst="rect">
            <a:avLst/>
          </a:prstGeom>
          <a:solidFill>
            <a:srgbClr val="82766A">
              <a:alpha val="1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Люди, держащие руки">
            <a:extLst>
              <a:ext uri="{FF2B5EF4-FFF2-40B4-BE49-F238E27FC236}">
                <a16:creationId xmlns="" xmlns:a16="http://schemas.microsoft.com/office/drawing/2014/main" id="{272B7F04-090B-3048-2492-8BC37FD27B4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68222" y="10"/>
            <a:ext cx="4223778" cy="6857990"/>
          </a:xfrm>
          <a:custGeom>
            <a:avLst/>
            <a:gdLst/>
            <a:ahLst/>
            <a:cxnLst/>
            <a:rect l="l" t="t" r="r" b="b"/>
            <a:pathLst>
              <a:path w="4223778" h="6865951">
                <a:moveTo>
                  <a:pt x="478794" y="0"/>
                </a:moveTo>
                <a:lnTo>
                  <a:pt x="4223778" y="0"/>
                </a:lnTo>
                <a:lnTo>
                  <a:pt x="4223778" y="6865951"/>
                </a:lnTo>
                <a:lnTo>
                  <a:pt x="52221" y="6865951"/>
                </a:lnTo>
                <a:lnTo>
                  <a:pt x="49989" y="6844695"/>
                </a:lnTo>
                <a:cubicBezTo>
                  <a:pt x="46440" y="6810509"/>
                  <a:pt x="42891" y="6776323"/>
                  <a:pt x="41304" y="6765443"/>
                </a:cubicBezTo>
                <a:cubicBezTo>
                  <a:pt x="35681" y="6732842"/>
                  <a:pt x="13533" y="6716945"/>
                  <a:pt x="11182" y="6694817"/>
                </a:cubicBezTo>
                <a:cubicBezTo>
                  <a:pt x="16764" y="6697663"/>
                  <a:pt x="14835" y="6635151"/>
                  <a:pt x="10913" y="6627127"/>
                </a:cubicBezTo>
                <a:cubicBezTo>
                  <a:pt x="19564" y="6579282"/>
                  <a:pt x="-12861" y="6585665"/>
                  <a:pt x="5999" y="6527525"/>
                </a:cubicBezTo>
                <a:cubicBezTo>
                  <a:pt x="12287" y="6468687"/>
                  <a:pt x="19003" y="6409739"/>
                  <a:pt x="7685" y="6346547"/>
                </a:cubicBezTo>
                <a:cubicBezTo>
                  <a:pt x="31149" y="6240430"/>
                  <a:pt x="5895" y="6134229"/>
                  <a:pt x="12535" y="6084924"/>
                </a:cubicBezTo>
                <a:cubicBezTo>
                  <a:pt x="14696" y="6024961"/>
                  <a:pt x="53867" y="6020785"/>
                  <a:pt x="45320" y="5989742"/>
                </a:cubicBezTo>
                <a:cubicBezTo>
                  <a:pt x="41264" y="5940899"/>
                  <a:pt x="43258" y="5932095"/>
                  <a:pt x="40418" y="5889597"/>
                </a:cubicBezTo>
                <a:cubicBezTo>
                  <a:pt x="20860" y="5848611"/>
                  <a:pt x="51187" y="5792775"/>
                  <a:pt x="49796" y="5755774"/>
                </a:cubicBezTo>
                <a:cubicBezTo>
                  <a:pt x="43522" y="5734342"/>
                  <a:pt x="37368" y="5692606"/>
                  <a:pt x="49956" y="5684909"/>
                </a:cubicBezTo>
                <a:cubicBezTo>
                  <a:pt x="52825" y="5660429"/>
                  <a:pt x="62553" y="5623499"/>
                  <a:pt x="67011" y="5608897"/>
                </a:cubicBezTo>
                <a:lnTo>
                  <a:pt x="76701" y="5597290"/>
                </a:lnTo>
                <a:cubicBezTo>
                  <a:pt x="87717" y="5587442"/>
                  <a:pt x="82431" y="5550877"/>
                  <a:pt x="89120" y="5529641"/>
                </a:cubicBezTo>
                <a:cubicBezTo>
                  <a:pt x="69291" y="5496375"/>
                  <a:pt x="118554" y="5526326"/>
                  <a:pt x="94330" y="5470852"/>
                </a:cubicBezTo>
                <a:cubicBezTo>
                  <a:pt x="95483" y="5449506"/>
                  <a:pt x="114690" y="5429653"/>
                  <a:pt x="116139" y="5390946"/>
                </a:cubicBezTo>
                <a:cubicBezTo>
                  <a:pt x="127589" y="5337323"/>
                  <a:pt x="132794" y="5338384"/>
                  <a:pt x="135560" y="5284344"/>
                </a:cubicBezTo>
                <a:cubicBezTo>
                  <a:pt x="143629" y="5226223"/>
                  <a:pt x="148113" y="5192743"/>
                  <a:pt x="158141" y="5143920"/>
                </a:cubicBezTo>
                <a:cubicBezTo>
                  <a:pt x="170128" y="5118849"/>
                  <a:pt x="159838" y="5102006"/>
                  <a:pt x="174950" y="5088188"/>
                </a:cubicBezTo>
                <a:cubicBezTo>
                  <a:pt x="197620" y="5107654"/>
                  <a:pt x="181875" y="4983257"/>
                  <a:pt x="203603" y="5010764"/>
                </a:cubicBezTo>
                <a:lnTo>
                  <a:pt x="258582" y="4919969"/>
                </a:lnTo>
                <a:cubicBezTo>
                  <a:pt x="238838" y="4883087"/>
                  <a:pt x="271098" y="4853332"/>
                  <a:pt x="287910" y="4849612"/>
                </a:cubicBezTo>
                <a:cubicBezTo>
                  <a:pt x="294156" y="4811643"/>
                  <a:pt x="286101" y="4834074"/>
                  <a:pt x="305439" y="4799017"/>
                </a:cubicBezTo>
                <a:cubicBezTo>
                  <a:pt x="322572" y="4758926"/>
                  <a:pt x="352642" y="4705848"/>
                  <a:pt x="373456" y="4667754"/>
                </a:cubicBezTo>
                <a:cubicBezTo>
                  <a:pt x="384080" y="4649919"/>
                  <a:pt x="401158" y="4670663"/>
                  <a:pt x="407944" y="4574050"/>
                </a:cubicBezTo>
                <a:cubicBezTo>
                  <a:pt x="408098" y="4548109"/>
                  <a:pt x="427782" y="4503327"/>
                  <a:pt x="425133" y="4462469"/>
                </a:cubicBezTo>
                <a:lnTo>
                  <a:pt x="433890" y="4364681"/>
                </a:lnTo>
                <a:cubicBezTo>
                  <a:pt x="430018" y="4339230"/>
                  <a:pt x="435361" y="4287915"/>
                  <a:pt x="440691" y="4222147"/>
                </a:cubicBezTo>
                <a:cubicBezTo>
                  <a:pt x="451463" y="4164562"/>
                  <a:pt x="497377" y="4067298"/>
                  <a:pt x="503057" y="3977136"/>
                </a:cubicBezTo>
                <a:cubicBezTo>
                  <a:pt x="519229" y="3939837"/>
                  <a:pt x="472839" y="3875689"/>
                  <a:pt x="507582" y="3776020"/>
                </a:cubicBezTo>
                <a:cubicBezTo>
                  <a:pt x="497716" y="3757477"/>
                  <a:pt x="518006" y="3707185"/>
                  <a:pt x="521577" y="3692206"/>
                </a:cubicBezTo>
                <a:cubicBezTo>
                  <a:pt x="525148" y="3677227"/>
                  <a:pt x="526352" y="3687655"/>
                  <a:pt x="529009" y="3686147"/>
                </a:cubicBezTo>
                <a:cubicBezTo>
                  <a:pt x="531848" y="3650325"/>
                  <a:pt x="545504" y="3563351"/>
                  <a:pt x="551870" y="3514534"/>
                </a:cubicBezTo>
                <a:cubicBezTo>
                  <a:pt x="561331" y="3487751"/>
                  <a:pt x="581973" y="3426419"/>
                  <a:pt x="567205" y="3393248"/>
                </a:cubicBezTo>
                <a:cubicBezTo>
                  <a:pt x="585208" y="3400657"/>
                  <a:pt x="563566" y="3353906"/>
                  <a:pt x="579630" y="3344723"/>
                </a:cubicBezTo>
                <a:cubicBezTo>
                  <a:pt x="592861" y="3339338"/>
                  <a:pt x="589379" y="3323900"/>
                  <a:pt x="592672" y="3310978"/>
                </a:cubicBezTo>
                <a:cubicBezTo>
                  <a:pt x="605351" y="3299735"/>
                  <a:pt x="594296" y="3237176"/>
                  <a:pt x="589270" y="3216655"/>
                </a:cubicBezTo>
                <a:cubicBezTo>
                  <a:pt x="566909" y="3160431"/>
                  <a:pt x="626099" y="3142203"/>
                  <a:pt x="609663" y="3096973"/>
                </a:cubicBezTo>
                <a:cubicBezTo>
                  <a:pt x="609191" y="3084373"/>
                  <a:pt x="615889" y="3033331"/>
                  <a:pt x="618886" y="3023628"/>
                </a:cubicBezTo>
                <a:lnTo>
                  <a:pt x="630425" y="2998646"/>
                </a:lnTo>
                <a:lnTo>
                  <a:pt x="640017" y="2995914"/>
                </a:lnTo>
                <a:lnTo>
                  <a:pt x="643600" y="2978244"/>
                </a:lnTo>
                <a:lnTo>
                  <a:pt x="659520" y="2950805"/>
                </a:lnTo>
                <a:cubicBezTo>
                  <a:pt x="620152" y="2937671"/>
                  <a:pt x="687598" y="2860550"/>
                  <a:pt x="650890" y="2864933"/>
                </a:cubicBezTo>
                <a:cubicBezTo>
                  <a:pt x="663707" y="2817056"/>
                  <a:pt x="662078" y="2779813"/>
                  <a:pt x="640210" y="2741864"/>
                </a:cubicBezTo>
                <a:cubicBezTo>
                  <a:pt x="634452" y="2649732"/>
                  <a:pt x="665268" y="2597914"/>
                  <a:pt x="639387" y="2510931"/>
                </a:cubicBezTo>
                <a:cubicBezTo>
                  <a:pt x="645574" y="2407642"/>
                  <a:pt x="671719" y="2317589"/>
                  <a:pt x="680438" y="2227415"/>
                </a:cubicBezTo>
                <a:cubicBezTo>
                  <a:pt x="664175" y="2189847"/>
                  <a:pt x="704423" y="2141655"/>
                  <a:pt x="688135" y="2054289"/>
                </a:cubicBezTo>
                <a:cubicBezTo>
                  <a:pt x="683239" y="2048201"/>
                  <a:pt x="684029" y="1979567"/>
                  <a:pt x="681480" y="1972202"/>
                </a:cubicBezTo>
                <a:lnTo>
                  <a:pt x="686247" y="1917474"/>
                </a:lnTo>
                <a:lnTo>
                  <a:pt x="679783" y="1862721"/>
                </a:lnTo>
                <a:cubicBezTo>
                  <a:pt x="683677" y="1851209"/>
                  <a:pt x="688980" y="1824057"/>
                  <a:pt x="686639" y="1818227"/>
                </a:cubicBezTo>
                <a:lnTo>
                  <a:pt x="658235" y="1742488"/>
                </a:lnTo>
                <a:cubicBezTo>
                  <a:pt x="645662" y="1715201"/>
                  <a:pt x="661423" y="1719638"/>
                  <a:pt x="636990" y="1638389"/>
                </a:cubicBezTo>
                <a:cubicBezTo>
                  <a:pt x="626351" y="1601441"/>
                  <a:pt x="629414" y="1617134"/>
                  <a:pt x="602059" y="1570807"/>
                </a:cubicBezTo>
                <a:lnTo>
                  <a:pt x="570903" y="1513173"/>
                </a:lnTo>
                <a:cubicBezTo>
                  <a:pt x="570781" y="1503175"/>
                  <a:pt x="550561" y="1468055"/>
                  <a:pt x="550438" y="1458058"/>
                </a:cubicBezTo>
                <a:cubicBezTo>
                  <a:pt x="556848" y="1428101"/>
                  <a:pt x="546263" y="1422712"/>
                  <a:pt x="531416" y="1385478"/>
                </a:cubicBezTo>
                <a:cubicBezTo>
                  <a:pt x="527790" y="1370753"/>
                  <a:pt x="490725" y="1304050"/>
                  <a:pt x="501981" y="1265452"/>
                </a:cubicBezTo>
                <a:cubicBezTo>
                  <a:pt x="501825" y="1234781"/>
                  <a:pt x="490462" y="1187660"/>
                  <a:pt x="487370" y="1141743"/>
                </a:cubicBezTo>
                <a:cubicBezTo>
                  <a:pt x="484278" y="1095826"/>
                  <a:pt x="483852" y="1028118"/>
                  <a:pt x="483427" y="989948"/>
                </a:cubicBezTo>
                <a:cubicBezTo>
                  <a:pt x="483001" y="951779"/>
                  <a:pt x="494678" y="945984"/>
                  <a:pt x="484820" y="912725"/>
                </a:cubicBezTo>
                <a:cubicBezTo>
                  <a:pt x="467566" y="854951"/>
                  <a:pt x="510777" y="860797"/>
                  <a:pt x="475093" y="812798"/>
                </a:cubicBezTo>
                <a:cubicBezTo>
                  <a:pt x="461960" y="787034"/>
                  <a:pt x="498505" y="551948"/>
                  <a:pt x="461972" y="450605"/>
                </a:cubicBezTo>
                <a:cubicBezTo>
                  <a:pt x="470167" y="357604"/>
                  <a:pt x="458694" y="431306"/>
                  <a:pt x="465015" y="372906"/>
                </a:cubicBezTo>
                <a:cubicBezTo>
                  <a:pt x="503427" y="364177"/>
                  <a:pt x="489736" y="290341"/>
                  <a:pt x="490377" y="246134"/>
                </a:cubicBezTo>
                <a:cubicBezTo>
                  <a:pt x="491019" y="201927"/>
                  <a:pt x="449725" y="138160"/>
                  <a:pt x="468864" y="107666"/>
                </a:cubicBezTo>
                <a:cubicBezTo>
                  <a:pt x="468282" y="89794"/>
                  <a:pt x="477749" y="76947"/>
                  <a:pt x="477167" y="59075"/>
                </a:cubicBezTo>
                <a:lnTo>
                  <a:pt x="472992" y="14560"/>
                </a:lnTo>
                <a:close/>
              </a:path>
            </a:pathLst>
          </a:custGeom>
        </p:spPr>
      </p:pic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CF48933-92BE-01B9-C07D-E241DB3698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500" y="77245"/>
            <a:ext cx="6705928" cy="1291572"/>
          </a:xfrm>
          <a:prstGeom prst="flowChartTerminator">
            <a:avLst/>
          </a:prstGeom>
          <a:solidFill>
            <a:srgbClr val="F9E5EA"/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Необходимые знания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0D08125E-D681-0B57-F12C-7B7FEDC473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912" y="1452980"/>
            <a:ext cx="7580927" cy="5171625"/>
          </a:xfrm>
          <a:prstGeom prst="flowChartAlternateProcess">
            <a:avLst/>
          </a:prstGeom>
          <a:solidFill>
            <a:srgbClr val="B1EEBD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t">
            <a:noAutofit/>
          </a:bodyPr>
          <a:lstStyle/>
          <a:p>
            <a:r>
              <a:rPr lang="ru-RU" sz="1400" b="1" i="0" u="none" strike="noStrike" dirty="0"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От деятельности младшей медсестры часто зависит здоровье больных, пребывающих в больнице. Она должна осознавать свою ответственность и быть готовой помочь в любой момент. Часто случается, что у больных нет родственников, которые могли бы находиться с ними и оказывать помощь. Обычно это пожилые люди, которые требуют особого внимания. Чтобы пациенты ни в чем не нуждались, медсестра должна знать:</a:t>
            </a:r>
          </a:p>
          <a:p>
            <a:pPr>
              <a:buFont typeface="+mj-lt"/>
              <a:buAutoNum type="arabicPeriod"/>
            </a:pPr>
            <a:r>
              <a:rPr lang="ru-RU" sz="1400" b="1" i="0" u="none" strike="noStrike" dirty="0"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Особенности информирования лечащего врача о самочувствии пациента, о каких изменениях в его состоянии нужно сказать.</a:t>
            </a:r>
          </a:p>
          <a:p>
            <a:pPr>
              <a:buFont typeface="+mj-lt"/>
              <a:buAutoNum type="arabicPeriod"/>
            </a:pPr>
            <a:r>
              <a:rPr lang="ru-RU" sz="1400" b="1" i="0" u="none" strike="noStrike" dirty="0"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Как правильно организовывать питание </a:t>
            </a:r>
            <a:r>
              <a:rPr lang="ru-RU" sz="1400" b="1" dirty="0">
                <a:solidFill>
                  <a:schemeClr val="tx1"/>
                </a:solidFill>
                <a:latin typeface="Times New Roman"/>
                <a:cs typeface="Times New Roman"/>
              </a:rPr>
              <a:t>пациентов</a:t>
            </a:r>
            <a:r>
              <a:rPr lang="ru-RU" sz="1400" b="1" i="0" u="none" strike="noStrike" dirty="0"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. Некоторым из них может быть назначена специальная диета, что нужно учитывать.</a:t>
            </a:r>
          </a:p>
          <a:p>
            <a:pPr>
              <a:buFont typeface="+mj-lt"/>
              <a:buAutoNum type="arabicPeriod"/>
            </a:pPr>
            <a:r>
              <a:rPr lang="ru-RU" sz="1400" b="1" i="0" u="none" strike="noStrike" dirty="0"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Правила ухода за лежачими пациентами: гигиену тела, полости рта, уход за волосами, ушами и глазами.</a:t>
            </a:r>
          </a:p>
          <a:p>
            <a:pPr>
              <a:buFont typeface="+mj-lt"/>
              <a:buAutoNum type="arabicPeriod"/>
            </a:pPr>
            <a:r>
              <a:rPr lang="ru-RU" sz="1400" b="1" i="0" u="none" strike="noStrike" dirty="0"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Как передвигать</a:t>
            </a:r>
            <a:r>
              <a:rPr lang="ru-RU" sz="1400" b="1" dirty="0">
                <a:solidFill>
                  <a:schemeClr val="tx1"/>
                </a:solidFill>
                <a:latin typeface="Times New Roman"/>
                <a:cs typeface="Times New Roman"/>
              </a:rPr>
              <a:t> пациента</a:t>
            </a:r>
            <a:r>
              <a:rPr lang="ru-RU" sz="1400" b="1" i="0" u="none" strike="noStrike" dirty="0"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 в постели и предотвращать появление пролежней. Лежачего пациента нужно переворачивать каждые два часа, осматривая при этом участки, где есть риск образования пролежней.</a:t>
            </a:r>
          </a:p>
          <a:p>
            <a:pPr>
              <a:buFont typeface="+mj-lt"/>
              <a:buAutoNum type="arabicPeriod"/>
            </a:pPr>
            <a:r>
              <a:rPr lang="ru-RU" sz="1400" b="1" i="0" u="none" strike="noStrike" dirty="0"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Как ставить клизмы разных видов.</a:t>
            </a:r>
          </a:p>
          <a:p>
            <a:pPr>
              <a:buFont typeface="+mj-lt"/>
              <a:buAutoNum type="arabicPeriod"/>
            </a:pPr>
            <a:r>
              <a:rPr lang="ru-RU" sz="1400" b="1" i="0" u="none" strike="noStrike" dirty="0"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Особенности оказания помощи пациентам при физиологических отравлениях.</a:t>
            </a:r>
          </a:p>
          <a:p>
            <a:pPr>
              <a:buFont typeface="+mj-lt"/>
              <a:buAutoNum type="arabicPeriod"/>
            </a:pPr>
            <a:r>
              <a:rPr lang="ru-RU" sz="1400" b="1" i="0" u="none" strike="noStrike" dirty="0">
                <a:solidFill>
                  <a:schemeClr val="tx1"/>
                </a:solidFill>
                <a:effectLst/>
                <a:latin typeface="Times New Roman"/>
                <a:cs typeface="Times New Roman"/>
              </a:rPr>
              <a:t>Последовательность смены постельного и нательного белья больного, который не может самостоятельно ухаживать за собой.</a:t>
            </a:r>
          </a:p>
          <a:p>
            <a:endParaRPr lang="ru-RU" sz="14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911452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="" xmlns:a16="http://schemas.microsoft.com/office/drawing/2014/main" id="{35DB3719-6FDC-4E5D-891D-FF40B7300F6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45251898-4CDA-FA28-0B3F-DE39BDBE2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flowChartAlternateProcess">
            <a:avLst/>
          </a:prstGeom>
          <a:solidFill>
            <a:srgbClr val="F1F4D7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800" b="1" i="1"/>
              <a:t>Ответственность младшей медицинской сестры</a:t>
            </a:r>
          </a:p>
        </p:txBody>
      </p:sp>
      <p:sp>
        <p:nvSpPr>
          <p:cNvPr id="13" name="sketch line">
            <a:extLst>
              <a:ext uri="{FF2B5EF4-FFF2-40B4-BE49-F238E27FC236}">
                <a16:creationId xmlns="" xmlns:a16="http://schemas.microsoft.com/office/drawing/2014/main" id="{E0CBAC23-2E3F-4A90-BA59-F8299F6A5439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838200" y="1865313"/>
            <a:ext cx="10424160" cy="18288"/>
          </a:xfrm>
          <a:custGeom>
            <a:avLst/>
            <a:gdLst>
              <a:gd name="connsiteX0" fmla="*/ 0 w 10424160"/>
              <a:gd name="connsiteY0" fmla="*/ 0 h 18288"/>
              <a:gd name="connsiteX1" fmla="*/ 903427 w 10424160"/>
              <a:gd name="connsiteY1" fmla="*/ 0 h 18288"/>
              <a:gd name="connsiteX2" fmla="*/ 1389888 w 10424160"/>
              <a:gd name="connsiteY2" fmla="*/ 0 h 18288"/>
              <a:gd name="connsiteX3" fmla="*/ 2189074 w 10424160"/>
              <a:gd name="connsiteY3" fmla="*/ 0 h 18288"/>
              <a:gd name="connsiteX4" fmla="*/ 2675534 w 10424160"/>
              <a:gd name="connsiteY4" fmla="*/ 0 h 18288"/>
              <a:gd name="connsiteX5" fmla="*/ 3370478 w 10424160"/>
              <a:gd name="connsiteY5" fmla="*/ 0 h 18288"/>
              <a:gd name="connsiteX6" fmla="*/ 4169664 w 10424160"/>
              <a:gd name="connsiteY6" fmla="*/ 0 h 18288"/>
              <a:gd name="connsiteX7" fmla="*/ 4551883 w 10424160"/>
              <a:gd name="connsiteY7" fmla="*/ 0 h 18288"/>
              <a:gd name="connsiteX8" fmla="*/ 4934102 w 10424160"/>
              <a:gd name="connsiteY8" fmla="*/ 0 h 18288"/>
              <a:gd name="connsiteX9" fmla="*/ 5837530 w 10424160"/>
              <a:gd name="connsiteY9" fmla="*/ 0 h 18288"/>
              <a:gd name="connsiteX10" fmla="*/ 6532474 w 10424160"/>
              <a:gd name="connsiteY10" fmla="*/ 0 h 18288"/>
              <a:gd name="connsiteX11" fmla="*/ 6914693 w 10424160"/>
              <a:gd name="connsiteY11" fmla="*/ 0 h 18288"/>
              <a:gd name="connsiteX12" fmla="*/ 7609637 w 10424160"/>
              <a:gd name="connsiteY12" fmla="*/ 0 h 18288"/>
              <a:gd name="connsiteX13" fmla="*/ 8513064 w 10424160"/>
              <a:gd name="connsiteY13" fmla="*/ 0 h 18288"/>
              <a:gd name="connsiteX14" fmla="*/ 9103766 w 10424160"/>
              <a:gd name="connsiteY14" fmla="*/ 0 h 18288"/>
              <a:gd name="connsiteX15" fmla="*/ 9694469 w 10424160"/>
              <a:gd name="connsiteY15" fmla="*/ 0 h 18288"/>
              <a:gd name="connsiteX16" fmla="*/ 10424160 w 10424160"/>
              <a:gd name="connsiteY16" fmla="*/ 0 h 18288"/>
              <a:gd name="connsiteX17" fmla="*/ 10424160 w 10424160"/>
              <a:gd name="connsiteY17" fmla="*/ 18288 h 18288"/>
              <a:gd name="connsiteX18" fmla="*/ 9729216 w 10424160"/>
              <a:gd name="connsiteY18" fmla="*/ 18288 h 18288"/>
              <a:gd name="connsiteX19" fmla="*/ 8930030 w 10424160"/>
              <a:gd name="connsiteY19" fmla="*/ 18288 h 18288"/>
              <a:gd name="connsiteX20" fmla="*/ 8130845 w 10424160"/>
              <a:gd name="connsiteY20" fmla="*/ 18288 h 18288"/>
              <a:gd name="connsiteX21" fmla="*/ 7644384 w 10424160"/>
              <a:gd name="connsiteY21" fmla="*/ 18288 h 18288"/>
              <a:gd name="connsiteX22" fmla="*/ 6740957 w 10424160"/>
              <a:gd name="connsiteY22" fmla="*/ 18288 h 18288"/>
              <a:gd name="connsiteX23" fmla="*/ 6046013 w 10424160"/>
              <a:gd name="connsiteY23" fmla="*/ 18288 h 18288"/>
              <a:gd name="connsiteX24" fmla="*/ 5663794 w 10424160"/>
              <a:gd name="connsiteY24" fmla="*/ 18288 h 18288"/>
              <a:gd name="connsiteX25" fmla="*/ 4968850 w 10424160"/>
              <a:gd name="connsiteY25" fmla="*/ 18288 h 18288"/>
              <a:gd name="connsiteX26" fmla="*/ 4378147 w 10424160"/>
              <a:gd name="connsiteY26" fmla="*/ 18288 h 18288"/>
              <a:gd name="connsiteX27" fmla="*/ 3787445 w 10424160"/>
              <a:gd name="connsiteY27" fmla="*/ 18288 h 18288"/>
              <a:gd name="connsiteX28" fmla="*/ 3196742 w 10424160"/>
              <a:gd name="connsiteY28" fmla="*/ 18288 h 18288"/>
              <a:gd name="connsiteX29" fmla="*/ 2606040 w 10424160"/>
              <a:gd name="connsiteY29" fmla="*/ 18288 h 18288"/>
              <a:gd name="connsiteX30" fmla="*/ 1806854 w 10424160"/>
              <a:gd name="connsiteY30" fmla="*/ 18288 h 18288"/>
              <a:gd name="connsiteX31" fmla="*/ 1111910 w 10424160"/>
              <a:gd name="connsiteY31" fmla="*/ 18288 h 18288"/>
              <a:gd name="connsiteX32" fmla="*/ 729691 w 10424160"/>
              <a:gd name="connsiteY32" fmla="*/ 18288 h 18288"/>
              <a:gd name="connsiteX33" fmla="*/ 0 w 10424160"/>
              <a:gd name="connsiteY33" fmla="*/ 18288 h 18288"/>
              <a:gd name="connsiteX34" fmla="*/ 0 w 10424160"/>
              <a:gd name="connsiteY3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10424160" h="18288" fill="none" extrusionOk="0">
                <a:moveTo>
                  <a:pt x="0" y="0"/>
                </a:moveTo>
                <a:cubicBezTo>
                  <a:pt x="251416" y="-3874"/>
                  <a:pt x="479411" y="-20508"/>
                  <a:pt x="903427" y="0"/>
                </a:cubicBezTo>
                <a:cubicBezTo>
                  <a:pt x="1327443" y="20508"/>
                  <a:pt x="1177990" y="-7387"/>
                  <a:pt x="1389888" y="0"/>
                </a:cubicBezTo>
                <a:cubicBezTo>
                  <a:pt x="1601786" y="7387"/>
                  <a:pt x="1928602" y="-6697"/>
                  <a:pt x="2189074" y="0"/>
                </a:cubicBezTo>
                <a:cubicBezTo>
                  <a:pt x="2449546" y="6697"/>
                  <a:pt x="2440085" y="-21144"/>
                  <a:pt x="2675534" y="0"/>
                </a:cubicBezTo>
                <a:cubicBezTo>
                  <a:pt x="2910983" y="21144"/>
                  <a:pt x="3026158" y="-11124"/>
                  <a:pt x="3370478" y="0"/>
                </a:cubicBezTo>
                <a:cubicBezTo>
                  <a:pt x="3714798" y="11124"/>
                  <a:pt x="3864539" y="-10660"/>
                  <a:pt x="4169664" y="0"/>
                </a:cubicBezTo>
                <a:cubicBezTo>
                  <a:pt x="4474789" y="10660"/>
                  <a:pt x="4471218" y="16488"/>
                  <a:pt x="4551883" y="0"/>
                </a:cubicBezTo>
                <a:cubicBezTo>
                  <a:pt x="4632548" y="-16488"/>
                  <a:pt x="4786830" y="7986"/>
                  <a:pt x="4934102" y="0"/>
                </a:cubicBezTo>
                <a:cubicBezTo>
                  <a:pt x="5081374" y="-7986"/>
                  <a:pt x="5575881" y="-33003"/>
                  <a:pt x="5837530" y="0"/>
                </a:cubicBezTo>
                <a:cubicBezTo>
                  <a:pt x="6099179" y="33003"/>
                  <a:pt x="6305895" y="14170"/>
                  <a:pt x="6532474" y="0"/>
                </a:cubicBezTo>
                <a:cubicBezTo>
                  <a:pt x="6759053" y="-14170"/>
                  <a:pt x="6726707" y="16121"/>
                  <a:pt x="6914693" y="0"/>
                </a:cubicBezTo>
                <a:cubicBezTo>
                  <a:pt x="7102679" y="-16121"/>
                  <a:pt x="7397857" y="32594"/>
                  <a:pt x="7609637" y="0"/>
                </a:cubicBezTo>
                <a:cubicBezTo>
                  <a:pt x="7821417" y="-32594"/>
                  <a:pt x="8141235" y="-3745"/>
                  <a:pt x="8513064" y="0"/>
                </a:cubicBezTo>
                <a:cubicBezTo>
                  <a:pt x="8884893" y="3745"/>
                  <a:pt x="8877548" y="3359"/>
                  <a:pt x="9103766" y="0"/>
                </a:cubicBezTo>
                <a:cubicBezTo>
                  <a:pt x="9329984" y="-3359"/>
                  <a:pt x="9545570" y="-17843"/>
                  <a:pt x="9694469" y="0"/>
                </a:cubicBezTo>
                <a:cubicBezTo>
                  <a:pt x="9843368" y="17843"/>
                  <a:pt x="10162477" y="-1217"/>
                  <a:pt x="10424160" y="0"/>
                </a:cubicBezTo>
                <a:cubicBezTo>
                  <a:pt x="10424498" y="7640"/>
                  <a:pt x="10423710" y="11289"/>
                  <a:pt x="10424160" y="18288"/>
                </a:cubicBezTo>
                <a:cubicBezTo>
                  <a:pt x="10184680" y="20716"/>
                  <a:pt x="10034768" y="-9357"/>
                  <a:pt x="9729216" y="18288"/>
                </a:cubicBezTo>
                <a:cubicBezTo>
                  <a:pt x="9423664" y="45933"/>
                  <a:pt x="9309220" y="36372"/>
                  <a:pt x="8930030" y="18288"/>
                </a:cubicBezTo>
                <a:cubicBezTo>
                  <a:pt x="8550840" y="204"/>
                  <a:pt x="8513376" y="34707"/>
                  <a:pt x="8130845" y="18288"/>
                </a:cubicBezTo>
                <a:cubicBezTo>
                  <a:pt x="7748315" y="1869"/>
                  <a:pt x="7864674" y="19659"/>
                  <a:pt x="7644384" y="18288"/>
                </a:cubicBezTo>
                <a:cubicBezTo>
                  <a:pt x="7424094" y="16917"/>
                  <a:pt x="6947001" y="55680"/>
                  <a:pt x="6740957" y="18288"/>
                </a:cubicBezTo>
                <a:cubicBezTo>
                  <a:pt x="6534913" y="-19104"/>
                  <a:pt x="6313809" y="33391"/>
                  <a:pt x="6046013" y="18288"/>
                </a:cubicBezTo>
                <a:cubicBezTo>
                  <a:pt x="5778217" y="3185"/>
                  <a:pt x="5786775" y="1439"/>
                  <a:pt x="5663794" y="18288"/>
                </a:cubicBezTo>
                <a:cubicBezTo>
                  <a:pt x="5540813" y="35137"/>
                  <a:pt x="5204724" y="25434"/>
                  <a:pt x="4968850" y="18288"/>
                </a:cubicBezTo>
                <a:cubicBezTo>
                  <a:pt x="4732976" y="11142"/>
                  <a:pt x="4559928" y="34568"/>
                  <a:pt x="4378147" y="18288"/>
                </a:cubicBezTo>
                <a:cubicBezTo>
                  <a:pt x="4196366" y="2008"/>
                  <a:pt x="3992200" y="35409"/>
                  <a:pt x="3787445" y="18288"/>
                </a:cubicBezTo>
                <a:cubicBezTo>
                  <a:pt x="3582690" y="1167"/>
                  <a:pt x="3488876" y="-7583"/>
                  <a:pt x="3196742" y="18288"/>
                </a:cubicBezTo>
                <a:cubicBezTo>
                  <a:pt x="2904608" y="44159"/>
                  <a:pt x="2729828" y="45906"/>
                  <a:pt x="2606040" y="18288"/>
                </a:cubicBezTo>
                <a:cubicBezTo>
                  <a:pt x="2482252" y="-9330"/>
                  <a:pt x="2000672" y="-5498"/>
                  <a:pt x="1806854" y="18288"/>
                </a:cubicBezTo>
                <a:cubicBezTo>
                  <a:pt x="1613036" y="42074"/>
                  <a:pt x="1310933" y="-4240"/>
                  <a:pt x="1111910" y="18288"/>
                </a:cubicBezTo>
                <a:cubicBezTo>
                  <a:pt x="912887" y="40816"/>
                  <a:pt x="891560" y="1701"/>
                  <a:pt x="729691" y="18288"/>
                </a:cubicBezTo>
                <a:cubicBezTo>
                  <a:pt x="567822" y="34875"/>
                  <a:pt x="203025" y="34462"/>
                  <a:pt x="0" y="18288"/>
                </a:cubicBezTo>
                <a:cubicBezTo>
                  <a:pt x="-82" y="11708"/>
                  <a:pt x="-178" y="8956"/>
                  <a:pt x="0" y="0"/>
                </a:cubicBezTo>
                <a:close/>
              </a:path>
              <a:path w="10424160" h="18288" stroke="0" extrusionOk="0">
                <a:moveTo>
                  <a:pt x="0" y="0"/>
                </a:moveTo>
                <a:cubicBezTo>
                  <a:pt x="119910" y="17195"/>
                  <a:pt x="345032" y="1652"/>
                  <a:pt x="590702" y="0"/>
                </a:cubicBezTo>
                <a:cubicBezTo>
                  <a:pt x="836372" y="-1652"/>
                  <a:pt x="830717" y="-10944"/>
                  <a:pt x="972922" y="0"/>
                </a:cubicBezTo>
                <a:cubicBezTo>
                  <a:pt x="1115127" y="10944"/>
                  <a:pt x="1638708" y="17269"/>
                  <a:pt x="1876349" y="0"/>
                </a:cubicBezTo>
                <a:cubicBezTo>
                  <a:pt x="2113990" y="-17269"/>
                  <a:pt x="2263529" y="27642"/>
                  <a:pt x="2467051" y="0"/>
                </a:cubicBezTo>
                <a:cubicBezTo>
                  <a:pt x="2670573" y="-27642"/>
                  <a:pt x="2867743" y="-1552"/>
                  <a:pt x="3057754" y="0"/>
                </a:cubicBezTo>
                <a:cubicBezTo>
                  <a:pt x="3247765" y="1552"/>
                  <a:pt x="3729099" y="45169"/>
                  <a:pt x="3961181" y="0"/>
                </a:cubicBezTo>
                <a:cubicBezTo>
                  <a:pt x="4193263" y="-45169"/>
                  <a:pt x="4313735" y="4067"/>
                  <a:pt x="4447642" y="0"/>
                </a:cubicBezTo>
                <a:cubicBezTo>
                  <a:pt x="4581549" y="-4067"/>
                  <a:pt x="5123626" y="11867"/>
                  <a:pt x="5351069" y="0"/>
                </a:cubicBezTo>
                <a:cubicBezTo>
                  <a:pt x="5578512" y="-11867"/>
                  <a:pt x="6044105" y="-19983"/>
                  <a:pt x="6254496" y="0"/>
                </a:cubicBezTo>
                <a:cubicBezTo>
                  <a:pt x="6464887" y="19983"/>
                  <a:pt x="6664731" y="4232"/>
                  <a:pt x="6949440" y="0"/>
                </a:cubicBezTo>
                <a:cubicBezTo>
                  <a:pt x="7234149" y="-4232"/>
                  <a:pt x="7497205" y="28731"/>
                  <a:pt x="7852867" y="0"/>
                </a:cubicBezTo>
                <a:cubicBezTo>
                  <a:pt x="8208529" y="-28731"/>
                  <a:pt x="8287556" y="2616"/>
                  <a:pt x="8443570" y="0"/>
                </a:cubicBezTo>
                <a:cubicBezTo>
                  <a:pt x="8599584" y="-2616"/>
                  <a:pt x="8871283" y="-14113"/>
                  <a:pt x="9034272" y="0"/>
                </a:cubicBezTo>
                <a:cubicBezTo>
                  <a:pt x="9197261" y="14113"/>
                  <a:pt x="9604978" y="-35623"/>
                  <a:pt x="9833458" y="0"/>
                </a:cubicBezTo>
                <a:cubicBezTo>
                  <a:pt x="10061938" y="35623"/>
                  <a:pt x="10231944" y="-8194"/>
                  <a:pt x="10424160" y="0"/>
                </a:cubicBezTo>
                <a:cubicBezTo>
                  <a:pt x="10424285" y="4395"/>
                  <a:pt x="10424085" y="9776"/>
                  <a:pt x="10424160" y="18288"/>
                </a:cubicBezTo>
                <a:cubicBezTo>
                  <a:pt x="10058736" y="-5772"/>
                  <a:pt x="9942989" y="-18764"/>
                  <a:pt x="9624974" y="18288"/>
                </a:cubicBezTo>
                <a:cubicBezTo>
                  <a:pt x="9306959" y="55340"/>
                  <a:pt x="9229263" y="24995"/>
                  <a:pt x="8930030" y="18288"/>
                </a:cubicBezTo>
                <a:cubicBezTo>
                  <a:pt x="8630797" y="11581"/>
                  <a:pt x="8647263" y="10931"/>
                  <a:pt x="8547811" y="18288"/>
                </a:cubicBezTo>
                <a:cubicBezTo>
                  <a:pt x="8448359" y="25645"/>
                  <a:pt x="8173221" y="219"/>
                  <a:pt x="8061350" y="18288"/>
                </a:cubicBezTo>
                <a:cubicBezTo>
                  <a:pt x="7949479" y="36357"/>
                  <a:pt x="7437002" y="17516"/>
                  <a:pt x="7157923" y="18288"/>
                </a:cubicBezTo>
                <a:cubicBezTo>
                  <a:pt x="6878844" y="19060"/>
                  <a:pt x="6610241" y="8864"/>
                  <a:pt x="6462979" y="18288"/>
                </a:cubicBezTo>
                <a:cubicBezTo>
                  <a:pt x="6315717" y="27712"/>
                  <a:pt x="6124879" y="4989"/>
                  <a:pt x="5976518" y="18288"/>
                </a:cubicBezTo>
                <a:cubicBezTo>
                  <a:pt x="5828157" y="31587"/>
                  <a:pt x="5566880" y="7112"/>
                  <a:pt x="5281574" y="18288"/>
                </a:cubicBezTo>
                <a:cubicBezTo>
                  <a:pt x="4996268" y="29464"/>
                  <a:pt x="5085614" y="20493"/>
                  <a:pt x="4899355" y="18288"/>
                </a:cubicBezTo>
                <a:cubicBezTo>
                  <a:pt x="4713096" y="16083"/>
                  <a:pt x="4606138" y="34359"/>
                  <a:pt x="4517136" y="18288"/>
                </a:cubicBezTo>
                <a:cubicBezTo>
                  <a:pt x="4428134" y="2217"/>
                  <a:pt x="4125335" y="52414"/>
                  <a:pt x="3822192" y="18288"/>
                </a:cubicBezTo>
                <a:cubicBezTo>
                  <a:pt x="3519049" y="-15838"/>
                  <a:pt x="3453132" y="3859"/>
                  <a:pt x="3335731" y="18288"/>
                </a:cubicBezTo>
                <a:cubicBezTo>
                  <a:pt x="3218330" y="32717"/>
                  <a:pt x="2718749" y="-13936"/>
                  <a:pt x="2536546" y="18288"/>
                </a:cubicBezTo>
                <a:cubicBezTo>
                  <a:pt x="2354343" y="50512"/>
                  <a:pt x="2190669" y="3238"/>
                  <a:pt x="2050085" y="18288"/>
                </a:cubicBezTo>
                <a:cubicBezTo>
                  <a:pt x="1909501" y="33338"/>
                  <a:pt x="1520975" y="3062"/>
                  <a:pt x="1250899" y="18288"/>
                </a:cubicBezTo>
                <a:cubicBezTo>
                  <a:pt x="980823" y="33514"/>
                  <a:pt x="992936" y="28036"/>
                  <a:pt x="868680" y="18288"/>
                </a:cubicBezTo>
                <a:cubicBezTo>
                  <a:pt x="744424" y="8540"/>
                  <a:pt x="230364" y="33365"/>
                  <a:pt x="0" y="18288"/>
                </a:cubicBezTo>
                <a:cubicBezTo>
                  <a:pt x="-504" y="12101"/>
                  <a:pt x="-591" y="7719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=""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Объект 2">
            <a:extLst>
              <a:ext uri="{FF2B5EF4-FFF2-40B4-BE49-F238E27FC236}">
                <a16:creationId xmlns="" xmlns:a16="http://schemas.microsoft.com/office/drawing/2014/main" id="{554BBDC0-8B0A-5D62-3B97-09503E0AC05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8759167"/>
              </p:ext>
            </p:extLst>
          </p:nvPr>
        </p:nvGraphicFramePr>
        <p:xfrm>
          <a:off x="838200" y="2228087"/>
          <a:ext cx="10515600" cy="3948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191067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="" xmlns:a16="http://schemas.microsoft.com/office/drawing/2014/main" id="{73A25D70-4A55-4F72-B9C5-A69CDBF4DB4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="" xmlns:a16="http://schemas.microsoft.com/office/drawing/2014/main" id="{54957100-6D8B-4161-9F2F-C0A949EC84C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11" name="Freeform: Shape 10">
            <a:extLst>
              <a:ext uri="{FF2B5EF4-FFF2-40B4-BE49-F238E27FC236}">
                <a16:creationId xmlns="" xmlns:a16="http://schemas.microsoft.com/office/drawing/2014/main" id="{CBCB02B1-1B82-403C-B7D2-E2CED1882F5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SpPr>
        <p:spPr>
          <a:xfrm>
            <a:off x="1496934" y="3984"/>
            <a:ext cx="9376632" cy="6858000"/>
          </a:xfrm>
          <a:custGeom>
            <a:avLst/>
            <a:gdLst>
              <a:gd name="connsiteX0" fmla="*/ 1691615 w 9376632"/>
              <a:gd name="connsiteY0" fmla="*/ 0 h 6858000"/>
              <a:gd name="connsiteX1" fmla="*/ 7685017 w 9376632"/>
              <a:gd name="connsiteY1" fmla="*/ 0 h 6858000"/>
              <a:gd name="connsiteX2" fmla="*/ 7840634 w 9376632"/>
              <a:gd name="connsiteY2" fmla="*/ 134799 h 6858000"/>
              <a:gd name="connsiteX3" fmla="*/ 9376632 w 9376632"/>
              <a:gd name="connsiteY3" fmla="*/ 3605175 h 6858000"/>
              <a:gd name="connsiteX4" fmla="*/ 8158692 w 9376632"/>
              <a:gd name="connsiteY4" fmla="*/ 6757493 h 6858000"/>
              <a:gd name="connsiteX5" fmla="*/ 8062868 w 9376632"/>
              <a:gd name="connsiteY5" fmla="*/ 6858000 h 6858000"/>
              <a:gd name="connsiteX6" fmla="*/ 1313765 w 9376632"/>
              <a:gd name="connsiteY6" fmla="*/ 6858000 h 6858000"/>
              <a:gd name="connsiteX7" fmla="*/ 1217940 w 9376632"/>
              <a:gd name="connsiteY7" fmla="*/ 6757493 h 6858000"/>
              <a:gd name="connsiteX8" fmla="*/ 0 w 9376632"/>
              <a:gd name="connsiteY8" fmla="*/ 3605175 h 6858000"/>
              <a:gd name="connsiteX9" fmla="*/ 1535999 w 9376632"/>
              <a:gd name="connsiteY9" fmla="*/ 134799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376632" h="6858000">
                <a:moveTo>
                  <a:pt x="1691615" y="0"/>
                </a:moveTo>
                <a:lnTo>
                  <a:pt x="7685017" y="0"/>
                </a:lnTo>
                <a:lnTo>
                  <a:pt x="7840634" y="134799"/>
                </a:lnTo>
                <a:cubicBezTo>
                  <a:pt x="8784230" y="992423"/>
                  <a:pt x="9376632" y="2229618"/>
                  <a:pt x="9376632" y="3605175"/>
                </a:cubicBezTo>
                <a:cubicBezTo>
                  <a:pt x="9376632" y="4818903"/>
                  <a:pt x="8915419" y="5924908"/>
                  <a:pt x="8158692" y="6757493"/>
                </a:cubicBezTo>
                <a:lnTo>
                  <a:pt x="8062868" y="6858000"/>
                </a:lnTo>
                <a:lnTo>
                  <a:pt x="1313765" y="6858000"/>
                </a:lnTo>
                <a:lnTo>
                  <a:pt x="1217940" y="6757493"/>
                </a:lnTo>
                <a:cubicBezTo>
                  <a:pt x="461213" y="5924908"/>
                  <a:pt x="0" y="4818903"/>
                  <a:pt x="0" y="3605175"/>
                </a:cubicBezTo>
                <a:cubicBezTo>
                  <a:pt x="0" y="2229618"/>
                  <a:pt x="592403" y="992423"/>
                  <a:pt x="1535999" y="134799"/>
                </a:cubicBezTo>
                <a:close/>
              </a:path>
            </a:pathLst>
          </a:custGeom>
          <a:gradFill flip="none" rotWithShape="1">
            <a:gsLst>
              <a:gs pos="16000">
                <a:schemeClr val="accent6">
                  <a:alpha val="20000"/>
                </a:schemeClr>
              </a:gs>
              <a:gs pos="85000">
                <a:schemeClr val="accent1">
                  <a:alpha val="40000"/>
                </a:schemeClr>
              </a:gs>
            </a:gsLst>
            <a:lin ang="120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="" xmlns:a16="http://schemas.microsoft.com/office/drawing/2014/main" id="{CCDE13A7-6382-4A67-BEBE-4FF1F37C7F52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1303402" y="3985"/>
            <a:ext cx="9772765" cy="6858000"/>
            <a:chOff x="1303402" y="36937"/>
            <a:chExt cx="9772765" cy="6858000"/>
          </a:xfrm>
          <a:solidFill>
            <a:schemeClr val="bg1">
              <a:alpha val="30000"/>
            </a:schemeClr>
          </a:solidFill>
        </p:grpSpPr>
        <p:sp>
          <p:nvSpPr>
            <p:cNvPr id="14" name="Freeform: Shape 13">
              <a:extLst>
                <a:ext uri="{FF2B5EF4-FFF2-40B4-BE49-F238E27FC236}">
                  <a16:creationId xmlns="" xmlns:a16="http://schemas.microsoft.com/office/drawing/2014/main" id="{E9978FC9-2E40-4257-8D97-FAB20CA4BF1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560551" y="36937"/>
              <a:ext cx="9313016" cy="6858000"/>
            </a:xfrm>
            <a:custGeom>
              <a:avLst/>
              <a:gdLst>
                <a:gd name="connsiteX0" fmla="*/ 6993556 w 9313016"/>
                <a:gd name="connsiteY0" fmla="*/ 0 h 6858000"/>
                <a:gd name="connsiteX1" fmla="*/ 7358516 w 9313016"/>
                <a:gd name="connsiteY1" fmla="*/ 0 h 6858000"/>
                <a:gd name="connsiteX2" fmla="*/ 7475006 w 9313016"/>
                <a:gd name="connsiteY2" fmla="*/ 82722 h 6858000"/>
                <a:gd name="connsiteX3" fmla="*/ 7816357 w 9313016"/>
                <a:gd name="connsiteY3" fmla="*/ 358482 h 6858000"/>
                <a:gd name="connsiteX4" fmla="*/ 8421752 w 9313016"/>
                <a:gd name="connsiteY4" fmla="*/ 995405 h 6858000"/>
                <a:gd name="connsiteX5" fmla="*/ 8897059 w 9313016"/>
                <a:gd name="connsiteY5" fmla="*/ 1737211 h 6858000"/>
                <a:gd name="connsiteX6" fmla="*/ 9206633 w 9313016"/>
                <a:gd name="connsiteY6" fmla="*/ 2564460 h 6858000"/>
                <a:gd name="connsiteX7" fmla="*/ 9286787 w 9313016"/>
                <a:gd name="connsiteY7" fmla="*/ 3000164 h 6858000"/>
                <a:gd name="connsiteX8" fmla="*/ 9312914 w 9313016"/>
                <a:gd name="connsiteY8" fmla="*/ 3442493 h 6858000"/>
                <a:gd name="connsiteX9" fmla="*/ 9190562 w 9313016"/>
                <a:gd name="connsiteY9" fmla="*/ 4316686 h 6858000"/>
                <a:gd name="connsiteX10" fmla="*/ 9043416 w 9313016"/>
                <a:gd name="connsiteY10" fmla="*/ 4734917 h 6858000"/>
                <a:gd name="connsiteX11" fmla="*/ 8809657 w 9313016"/>
                <a:gd name="connsiteY11" fmla="*/ 5128718 h 6858000"/>
                <a:gd name="connsiteX12" fmla="*/ 8645997 w 9313016"/>
                <a:gd name="connsiteY12" fmla="*/ 5297441 h 6858000"/>
                <a:gd name="connsiteX13" fmla="*/ 8457787 w 9313016"/>
                <a:gd name="connsiteY13" fmla="*/ 5433763 h 6858000"/>
                <a:gd name="connsiteX14" fmla="*/ 8260803 w 9313016"/>
                <a:gd name="connsiteY14" fmla="*/ 5541237 h 6858000"/>
                <a:gd name="connsiteX15" fmla="*/ 8066136 w 9313016"/>
                <a:gd name="connsiteY15" fmla="*/ 5635704 h 6858000"/>
                <a:gd name="connsiteX16" fmla="*/ 7698638 w 9313016"/>
                <a:gd name="connsiteY16" fmla="*/ 5837163 h 6858000"/>
                <a:gd name="connsiteX17" fmla="*/ 7370135 w 9313016"/>
                <a:gd name="connsiteY17" fmla="*/ 6090081 h 6858000"/>
                <a:gd name="connsiteX18" fmla="*/ 7218897 w 9313016"/>
                <a:gd name="connsiteY18" fmla="*/ 6235860 h 6858000"/>
                <a:gd name="connsiteX19" fmla="*/ 7070665 w 9313016"/>
                <a:gd name="connsiteY19" fmla="*/ 6387205 h 6858000"/>
                <a:gd name="connsiteX20" fmla="*/ 6779035 w 9313016"/>
                <a:gd name="connsiteY20" fmla="*/ 6697100 h 6858000"/>
                <a:gd name="connsiteX21" fmla="*/ 6631837 w 9313016"/>
                <a:gd name="connsiteY21" fmla="*/ 6852239 h 6858000"/>
                <a:gd name="connsiteX22" fmla="*/ 6626221 w 9313016"/>
                <a:gd name="connsiteY22" fmla="*/ 6858000 h 6858000"/>
                <a:gd name="connsiteX23" fmla="*/ 6424725 w 9313016"/>
                <a:gd name="connsiteY23" fmla="*/ 6858000 h 6858000"/>
                <a:gd name="connsiteX24" fmla="*/ 6527382 w 9313016"/>
                <a:gd name="connsiteY24" fmla="*/ 6756333 h 6858000"/>
                <a:gd name="connsiteX25" fmla="*/ 6674233 w 9313016"/>
                <a:gd name="connsiteY25" fmla="*/ 6603450 h 6858000"/>
                <a:gd name="connsiteX26" fmla="*/ 6965813 w 9313016"/>
                <a:gd name="connsiteY26" fmla="*/ 6292932 h 6858000"/>
                <a:gd name="connsiteX27" fmla="*/ 7112961 w 9313016"/>
                <a:gd name="connsiteY27" fmla="*/ 6137505 h 6858000"/>
                <a:gd name="connsiteX28" fmla="*/ 7264790 w 9313016"/>
                <a:gd name="connsiteY28" fmla="*/ 5983710 h 6858000"/>
                <a:gd name="connsiteX29" fmla="*/ 7974595 w 9313016"/>
                <a:gd name="connsiteY29" fmla="*/ 5470773 h 6858000"/>
                <a:gd name="connsiteX30" fmla="*/ 8331591 w 9313016"/>
                <a:gd name="connsiteY30" fmla="*/ 5254048 h 6858000"/>
                <a:gd name="connsiteX31" fmla="*/ 8599807 w 9313016"/>
                <a:gd name="connsiteY31" fmla="*/ 4980010 h 6858000"/>
                <a:gd name="connsiteX32" fmla="*/ 8766474 w 9313016"/>
                <a:gd name="connsiteY32" fmla="*/ 4631524 h 6858000"/>
                <a:gd name="connsiteX33" fmla="*/ 8865755 w 9313016"/>
                <a:gd name="connsiteY33" fmla="*/ 4244445 h 6858000"/>
                <a:gd name="connsiteX34" fmla="*/ 8882911 w 9313016"/>
                <a:gd name="connsiteY34" fmla="*/ 4145659 h 6858000"/>
                <a:gd name="connsiteX35" fmla="*/ 8897403 w 9313016"/>
                <a:gd name="connsiteY35" fmla="*/ 4046633 h 6858000"/>
                <a:gd name="connsiteX36" fmla="*/ 8908298 w 9313016"/>
                <a:gd name="connsiteY36" fmla="*/ 3947271 h 6858000"/>
                <a:gd name="connsiteX37" fmla="*/ 8916184 w 9313016"/>
                <a:gd name="connsiteY37" fmla="*/ 3847765 h 6858000"/>
                <a:gd name="connsiteX38" fmla="*/ 8920670 w 9313016"/>
                <a:gd name="connsiteY38" fmla="*/ 3449597 h 6858000"/>
                <a:gd name="connsiteX39" fmla="*/ 8914607 w 9313016"/>
                <a:gd name="connsiteY39" fmla="*/ 3350283 h 6858000"/>
                <a:gd name="connsiteX40" fmla="*/ 8905340 w 9313016"/>
                <a:gd name="connsiteY40" fmla="*/ 3251209 h 6858000"/>
                <a:gd name="connsiteX41" fmla="*/ 8893854 w 9313016"/>
                <a:gd name="connsiteY41" fmla="*/ 3152376 h 6858000"/>
                <a:gd name="connsiteX42" fmla="*/ 8879706 w 9313016"/>
                <a:gd name="connsiteY42" fmla="*/ 3053878 h 6858000"/>
                <a:gd name="connsiteX43" fmla="*/ 8797531 w 9313016"/>
                <a:gd name="connsiteY43" fmla="*/ 2663966 h 6858000"/>
                <a:gd name="connsiteX44" fmla="*/ 8520442 w 9313016"/>
                <a:gd name="connsiteY44" fmla="*/ 1911983 h 6858000"/>
                <a:gd name="connsiteX45" fmla="*/ 8332626 w 9313016"/>
                <a:gd name="connsiteY45" fmla="*/ 1553608 h 6858000"/>
                <a:gd name="connsiteX46" fmla="*/ 8116317 w 9313016"/>
                <a:gd name="connsiteY46" fmla="*/ 1208529 h 6858000"/>
                <a:gd name="connsiteX47" fmla="*/ 7873293 w 9313016"/>
                <a:gd name="connsiteY47" fmla="*/ 878284 h 6858000"/>
                <a:gd name="connsiteX48" fmla="*/ 7604337 w 9313016"/>
                <a:gd name="connsiteY48" fmla="*/ 565125 h 6858000"/>
                <a:gd name="connsiteX49" fmla="*/ 7311128 w 9313016"/>
                <a:gd name="connsiteY49" fmla="*/ 270591 h 6858000"/>
                <a:gd name="connsiteX50" fmla="*/ 1752019 w 9313016"/>
                <a:gd name="connsiteY50" fmla="*/ 0 h 6858000"/>
                <a:gd name="connsiteX51" fmla="*/ 2155804 w 9313016"/>
                <a:gd name="connsiteY51" fmla="*/ 0 h 6858000"/>
                <a:gd name="connsiteX52" fmla="*/ 2103975 w 9313016"/>
                <a:gd name="connsiteY52" fmla="*/ 40789 h 6858000"/>
                <a:gd name="connsiteX53" fmla="*/ 1656310 w 9313016"/>
                <a:gd name="connsiteY53" fmla="*/ 470035 h 6858000"/>
                <a:gd name="connsiteX54" fmla="*/ 806013 w 9313016"/>
                <a:gd name="connsiteY54" fmla="*/ 1841133 h 6858000"/>
                <a:gd name="connsiteX55" fmla="*/ 580685 w 9313016"/>
                <a:gd name="connsiteY55" fmla="*/ 2606364 h 6858000"/>
                <a:gd name="connsiteX56" fmla="*/ 503489 w 9313016"/>
                <a:gd name="connsiteY56" fmla="*/ 3397276 h 6858000"/>
                <a:gd name="connsiteX57" fmla="*/ 570135 w 9313016"/>
                <a:gd name="connsiteY57" fmla="*/ 4188235 h 6858000"/>
                <a:gd name="connsiteX58" fmla="*/ 783387 w 9313016"/>
                <a:gd name="connsiteY58" fmla="*/ 4953850 h 6858000"/>
                <a:gd name="connsiteX59" fmla="*/ 1628014 w 9313016"/>
                <a:gd name="connsiteY59" fmla="*/ 6308245 h 6858000"/>
                <a:gd name="connsiteX60" fmla="*/ 2235998 w 9313016"/>
                <a:gd name="connsiteY60" fmla="*/ 6844829 h 6858000"/>
                <a:gd name="connsiteX61" fmla="*/ 2255028 w 9313016"/>
                <a:gd name="connsiteY61" fmla="*/ 6858000 h 6858000"/>
                <a:gd name="connsiteX62" fmla="*/ 1578787 w 9313016"/>
                <a:gd name="connsiteY62" fmla="*/ 6858000 h 6858000"/>
                <a:gd name="connsiteX63" fmla="*/ 1465153 w 9313016"/>
                <a:gd name="connsiteY63" fmla="*/ 6759050 h 6858000"/>
                <a:gd name="connsiteX64" fmla="*/ 1303650 w 9313016"/>
                <a:gd name="connsiteY64" fmla="*/ 6604267 h 6858000"/>
                <a:gd name="connsiteX65" fmla="*/ 323708 w 9313016"/>
                <a:gd name="connsiteY65" fmla="*/ 5126365 h 6858000"/>
                <a:gd name="connsiteX66" fmla="*/ 872 w 9313016"/>
                <a:gd name="connsiteY66" fmla="*/ 3391228 h 6858000"/>
                <a:gd name="connsiteX67" fmla="*/ 105428 w 9313016"/>
                <a:gd name="connsiteY67" fmla="*/ 2511899 h 6858000"/>
                <a:gd name="connsiteX68" fmla="*/ 384933 w 9313016"/>
                <a:gd name="connsiteY68" fmla="*/ 1670971 h 6858000"/>
                <a:gd name="connsiteX69" fmla="*/ 1433593 w 9313016"/>
                <a:gd name="connsiteY69" fmla="*/ 256095 h 6858000"/>
                <a:gd name="connsiteX70" fmla="*/ 1602664 w 9313016"/>
                <a:gd name="connsiteY70" fmla="*/ 113704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9313016" h="6858000">
                  <a:moveTo>
                    <a:pt x="6993556" y="0"/>
                  </a:moveTo>
                  <a:lnTo>
                    <a:pt x="7358516" y="0"/>
                  </a:lnTo>
                  <a:lnTo>
                    <a:pt x="7475006" y="82722"/>
                  </a:lnTo>
                  <a:cubicBezTo>
                    <a:pt x="7592423" y="169778"/>
                    <a:pt x="7706366" y="261748"/>
                    <a:pt x="7816357" y="358482"/>
                  </a:cubicBezTo>
                  <a:cubicBezTo>
                    <a:pt x="8036559" y="551589"/>
                    <a:pt x="8239655" y="764905"/>
                    <a:pt x="8421752" y="995405"/>
                  </a:cubicBezTo>
                  <a:cubicBezTo>
                    <a:pt x="8604736" y="1225282"/>
                    <a:pt x="8763567" y="1474646"/>
                    <a:pt x="8897059" y="1737211"/>
                  </a:cubicBezTo>
                  <a:cubicBezTo>
                    <a:pt x="9029909" y="2000162"/>
                    <a:pt x="9134317" y="2277990"/>
                    <a:pt x="9206633" y="2564460"/>
                  </a:cubicBezTo>
                  <a:cubicBezTo>
                    <a:pt x="9242322" y="2707791"/>
                    <a:pt x="9269041" y="2853474"/>
                    <a:pt x="9286787" y="3000164"/>
                  </a:cubicBezTo>
                  <a:cubicBezTo>
                    <a:pt x="9304977" y="3146856"/>
                    <a:pt x="9314097" y="3294698"/>
                    <a:pt x="9312914" y="3442493"/>
                  </a:cubicBezTo>
                  <a:cubicBezTo>
                    <a:pt x="9309906" y="3737987"/>
                    <a:pt x="9270717" y="4033288"/>
                    <a:pt x="9190562" y="4316686"/>
                  </a:cubicBezTo>
                  <a:cubicBezTo>
                    <a:pt x="9150486" y="4458240"/>
                    <a:pt x="9103951" y="4597587"/>
                    <a:pt x="9043416" y="4734917"/>
                  </a:cubicBezTo>
                  <a:cubicBezTo>
                    <a:pt x="8982980" y="4871817"/>
                    <a:pt x="8908740" y="5007131"/>
                    <a:pt x="8809657" y="5128718"/>
                  </a:cubicBezTo>
                  <a:cubicBezTo>
                    <a:pt x="8760312" y="5189247"/>
                    <a:pt x="8706137" y="5246945"/>
                    <a:pt x="8645997" y="5297441"/>
                  </a:cubicBezTo>
                  <a:cubicBezTo>
                    <a:pt x="8586252" y="5348274"/>
                    <a:pt x="8522809" y="5393730"/>
                    <a:pt x="8457787" y="5433763"/>
                  </a:cubicBezTo>
                  <a:cubicBezTo>
                    <a:pt x="8392816" y="5474132"/>
                    <a:pt x="8326219" y="5508213"/>
                    <a:pt x="8260803" y="5541237"/>
                  </a:cubicBezTo>
                  <a:cubicBezTo>
                    <a:pt x="8195289" y="5574071"/>
                    <a:pt x="8130023" y="5604838"/>
                    <a:pt x="8066136" y="5635704"/>
                  </a:cubicBezTo>
                  <a:cubicBezTo>
                    <a:pt x="7938313" y="5697433"/>
                    <a:pt x="7815222" y="5762186"/>
                    <a:pt x="7698638" y="5837163"/>
                  </a:cubicBezTo>
                  <a:cubicBezTo>
                    <a:pt x="7582449" y="5912381"/>
                    <a:pt x="7471881" y="5996094"/>
                    <a:pt x="7370135" y="6090081"/>
                  </a:cubicBezTo>
                  <a:cubicBezTo>
                    <a:pt x="7319460" y="6136593"/>
                    <a:pt x="7268881" y="6186082"/>
                    <a:pt x="7218897" y="6235860"/>
                  </a:cubicBezTo>
                  <a:cubicBezTo>
                    <a:pt x="7168763" y="6285493"/>
                    <a:pt x="7119665" y="6336229"/>
                    <a:pt x="7070665" y="6387205"/>
                  </a:cubicBezTo>
                  <a:cubicBezTo>
                    <a:pt x="6972715" y="6489208"/>
                    <a:pt x="6876195" y="6593131"/>
                    <a:pt x="6779035" y="6697100"/>
                  </a:cubicBezTo>
                  <a:cubicBezTo>
                    <a:pt x="6730379" y="6748989"/>
                    <a:pt x="6681528" y="6800878"/>
                    <a:pt x="6631837" y="6852239"/>
                  </a:cubicBezTo>
                  <a:lnTo>
                    <a:pt x="6626221" y="6858000"/>
                  </a:lnTo>
                  <a:lnTo>
                    <a:pt x="6424725" y="6858000"/>
                  </a:lnTo>
                  <a:lnTo>
                    <a:pt x="6527382" y="6756333"/>
                  </a:lnTo>
                  <a:cubicBezTo>
                    <a:pt x="6576726" y="6705932"/>
                    <a:pt x="6625480" y="6654811"/>
                    <a:pt x="6674233" y="6603450"/>
                  </a:cubicBezTo>
                  <a:cubicBezTo>
                    <a:pt x="6771788" y="6500920"/>
                    <a:pt x="6868309" y="6396757"/>
                    <a:pt x="6965813" y="6292932"/>
                  </a:cubicBezTo>
                  <a:lnTo>
                    <a:pt x="7112961" y="6137505"/>
                  </a:lnTo>
                  <a:cubicBezTo>
                    <a:pt x="7162354" y="6085808"/>
                    <a:pt x="7211945" y="6034640"/>
                    <a:pt x="7264790" y="5983710"/>
                  </a:cubicBezTo>
                  <a:cubicBezTo>
                    <a:pt x="7472373" y="5779130"/>
                    <a:pt x="7721610" y="5610648"/>
                    <a:pt x="7974595" y="5470773"/>
                  </a:cubicBezTo>
                  <a:cubicBezTo>
                    <a:pt x="8099903" y="5399395"/>
                    <a:pt x="8224127" y="5332529"/>
                    <a:pt x="8331591" y="5254048"/>
                  </a:cubicBezTo>
                  <a:cubicBezTo>
                    <a:pt x="8439351" y="5176047"/>
                    <a:pt x="8529660" y="5085949"/>
                    <a:pt x="8599807" y="4980010"/>
                  </a:cubicBezTo>
                  <a:cubicBezTo>
                    <a:pt x="8671187" y="4875128"/>
                    <a:pt x="8723982" y="4756086"/>
                    <a:pt x="8766474" y="4631524"/>
                  </a:cubicBezTo>
                  <a:cubicBezTo>
                    <a:pt x="8808968" y="4507010"/>
                    <a:pt x="8840615" y="4375872"/>
                    <a:pt x="8865755" y="4244445"/>
                  </a:cubicBezTo>
                  <a:cubicBezTo>
                    <a:pt x="8871375" y="4211468"/>
                    <a:pt x="8878129" y="4178731"/>
                    <a:pt x="8882911" y="4145659"/>
                  </a:cubicBezTo>
                  <a:lnTo>
                    <a:pt x="8897403" y="4046633"/>
                  </a:lnTo>
                  <a:lnTo>
                    <a:pt x="8908298" y="3947271"/>
                  </a:lnTo>
                  <a:cubicBezTo>
                    <a:pt x="8912389" y="3914247"/>
                    <a:pt x="8913425" y="3880886"/>
                    <a:pt x="8916184" y="3847765"/>
                  </a:cubicBezTo>
                  <a:cubicBezTo>
                    <a:pt x="8925797" y="3715091"/>
                    <a:pt x="8925945" y="3582127"/>
                    <a:pt x="8920670" y="3449597"/>
                  </a:cubicBezTo>
                  <a:lnTo>
                    <a:pt x="8914607" y="3350283"/>
                  </a:lnTo>
                  <a:cubicBezTo>
                    <a:pt x="8911995" y="3317211"/>
                    <a:pt x="8908348" y="3284233"/>
                    <a:pt x="8905340" y="3251209"/>
                  </a:cubicBezTo>
                  <a:cubicBezTo>
                    <a:pt x="8902628" y="3218185"/>
                    <a:pt x="8897551" y="3185305"/>
                    <a:pt x="8893854" y="3152376"/>
                  </a:cubicBezTo>
                  <a:cubicBezTo>
                    <a:pt x="8890305" y="3119399"/>
                    <a:pt x="8884932" y="3086662"/>
                    <a:pt x="8879706" y="3053878"/>
                  </a:cubicBezTo>
                  <a:cubicBezTo>
                    <a:pt x="8858707" y="2922835"/>
                    <a:pt x="8831249" y="2792705"/>
                    <a:pt x="8797531" y="2663966"/>
                  </a:cubicBezTo>
                  <a:cubicBezTo>
                    <a:pt x="8728616" y="2406777"/>
                    <a:pt x="8635497" y="2155109"/>
                    <a:pt x="8520442" y="1911983"/>
                  </a:cubicBezTo>
                  <a:cubicBezTo>
                    <a:pt x="8462667" y="1790541"/>
                    <a:pt x="8400112" y="1670923"/>
                    <a:pt x="8332626" y="1553608"/>
                  </a:cubicBezTo>
                  <a:cubicBezTo>
                    <a:pt x="8265683" y="1436006"/>
                    <a:pt x="8192973" y="1321188"/>
                    <a:pt x="8116317" y="1208529"/>
                  </a:cubicBezTo>
                  <a:cubicBezTo>
                    <a:pt x="8039811" y="1095776"/>
                    <a:pt x="7958079" y="986094"/>
                    <a:pt x="7873293" y="878284"/>
                  </a:cubicBezTo>
                  <a:cubicBezTo>
                    <a:pt x="7787814" y="771002"/>
                    <a:pt x="7697999" y="666551"/>
                    <a:pt x="7604337" y="565125"/>
                  </a:cubicBezTo>
                  <a:cubicBezTo>
                    <a:pt x="7510479" y="463891"/>
                    <a:pt x="7413367" y="364818"/>
                    <a:pt x="7311128" y="270591"/>
                  </a:cubicBezTo>
                  <a:close/>
                  <a:moveTo>
                    <a:pt x="1752019" y="0"/>
                  </a:moveTo>
                  <a:lnTo>
                    <a:pt x="2155804" y="0"/>
                  </a:lnTo>
                  <a:lnTo>
                    <a:pt x="2103975" y="40789"/>
                  </a:lnTo>
                  <a:cubicBezTo>
                    <a:pt x="1943592" y="173585"/>
                    <a:pt x="1793955" y="317500"/>
                    <a:pt x="1656310" y="470035"/>
                  </a:cubicBezTo>
                  <a:cubicBezTo>
                    <a:pt x="1288172" y="876939"/>
                    <a:pt x="1002998" y="1344708"/>
                    <a:pt x="806013" y="1841133"/>
                  </a:cubicBezTo>
                  <a:cubicBezTo>
                    <a:pt x="707818" y="2089538"/>
                    <a:pt x="630868" y="2345480"/>
                    <a:pt x="580685" y="2606364"/>
                  </a:cubicBezTo>
                  <a:cubicBezTo>
                    <a:pt x="530749" y="2867250"/>
                    <a:pt x="504868" y="3132119"/>
                    <a:pt x="503489" y="3397276"/>
                  </a:cubicBezTo>
                  <a:cubicBezTo>
                    <a:pt x="501467" y="3662434"/>
                    <a:pt x="524093" y="3927351"/>
                    <a:pt x="570135" y="4188235"/>
                  </a:cubicBezTo>
                  <a:cubicBezTo>
                    <a:pt x="615734" y="4449264"/>
                    <a:pt x="688642" y="4705493"/>
                    <a:pt x="783387" y="4953850"/>
                  </a:cubicBezTo>
                  <a:cubicBezTo>
                    <a:pt x="974357" y="5449796"/>
                    <a:pt x="1259630" y="5913773"/>
                    <a:pt x="1628014" y="6308245"/>
                  </a:cubicBezTo>
                  <a:cubicBezTo>
                    <a:pt x="1812182" y="6505481"/>
                    <a:pt x="2016215" y="6685052"/>
                    <a:pt x="2235998" y="6844829"/>
                  </a:cubicBezTo>
                  <a:lnTo>
                    <a:pt x="2255028" y="6858000"/>
                  </a:lnTo>
                  <a:lnTo>
                    <a:pt x="1578787" y="6858000"/>
                  </a:lnTo>
                  <a:lnTo>
                    <a:pt x="1465153" y="6759050"/>
                  </a:lnTo>
                  <a:cubicBezTo>
                    <a:pt x="1410086" y="6708726"/>
                    <a:pt x="1356236" y="6657104"/>
                    <a:pt x="1303650" y="6604267"/>
                  </a:cubicBezTo>
                  <a:cubicBezTo>
                    <a:pt x="883506" y="6181043"/>
                    <a:pt x="548150" y="5676072"/>
                    <a:pt x="323708" y="5126365"/>
                  </a:cubicBezTo>
                  <a:cubicBezTo>
                    <a:pt x="97737" y="4577139"/>
                    <a:pt x="-10958" y="3981927"/>
                    <a:pt x="872" y="3391228"/>
                  </a:cubicBezTo>
                  <a:cubicBezTo>
                    <a:pt x="5951" y="3095783"/>
                    <a:pt x="40506" y="2800528"/>
                    <a:pt x="105428" y="2511899"/>
                  </a:cubicBezTo>
                  <a:cubicBezTo>
                    <a:pt x="170104" y="2223317"/>
                    <a:pt x="262089" y="1940399"/>
                    <a:pt x="384933" y="1670971"/>
                  </a:cubicBezTo>
                  <a:cubicBezTo>
                    <a:pt x="629092" y="1131344"/>
                    <a:pt x="991955" y="646919"/>
                    <a:pt x="1433593" y="256095"/>
                  </a:cubicBezTo>
                  <a:cubicBezTo>
                    <a:pt x="1488791" y="207206"/>
                    <a:pt x="1545179" y="159733"/>
                    <a:pt x="1602664" y="113704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="" xmlns:a16="http://schemas.microsoft.com/office/drawing/2014/main" id="{740ABB98-77BA-4C40-8121-34D196E5873F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659468" y="36937"/>
              <a:ext cx="9065550" cy="6858000"/>
            </a:xfrm>
            <a:custGeom>
              <a:avLst/>
              <a:gdLst>
                <a:gd name="connsiteX0" fmla="*/ 1839951 w 9065550"/>
                <a:gd name="connsiteY0" fmla="*/ 0 h 6858000"/>
                <a:gd name="connsiteX1" fmla="*/ 6979427 w 9065550"/>
                <a:gd name="connsiteY1" fmla="*/ 0 h 6858000"/>
                <a:gd name="connsiteX2" fmla="*/ 6989586 w 9065550"/>
                <a:gd name="connsiteY2" fmla="*/ 6825 h 6858000"/>
                <a:gd name="connsiteX3" fmla="*/ 8932062 w 9065550"/>
                <a:gd name="connsiteY3" fmla="*/ 4580835 h 6858000"/>
                <a:gd name="connsiteX4" fmla="*/ 7166294 w 9065550"/>
                <a:gd name="connsiteY4" fmla="*/ 6259703 h 6858000"/>
                <a:gd name="connsiteX5" fmla="*/ 6868878 w 9065550"/>
                <a:gd name="connsiteY5" fmla="*/ 6564765 h 6858000"/>
                <a:gd name="connsiteX6" fmla="*/ 6591881 w 9065550"/>
                <a:gd name="connsiteY6" fmla="*/ 6858000 h 6858000"/>
                <a:gd name="connsiteX7" fmla="*/ 5184648 w 9065550"/>
                <a:gd name="connsiteY7" fmla="*/ 6858000 h 6858000"/>
                <a:gd name="connsiteX8" fmla="*/ 5244877 w 9065550"/>
                <a:gd name="connsiteY8" fmla="*/ 6817615 h 6858000"/>
                <a:gd name="connsiteX9" fmla="*/ 6033853 w 9065550"/>
                <a:gd name="connsiteY9" fmla="*/ 6069135 h 6858000"/>
                <a:gd name="connsiteX10" fmla="*/ 6480248 w 9065550"/>
                <a:gd name="connsiteY10" fmla="*/ 5607082 h 6858000"/>
                <a:gd name="connsiteX11" fmla="*/ 7551502 w 9065550"/>
                <a:gd name="connsiteY11" fmla="*/ 4859004 h 6858000"/>
                <a:gd name="connsiteX12" fmla="*/ 7844227 w 9065550"/>
                <a:gd name="connsiteY12" fmla="*/ 4683074 h 6858000"/>
                <a:gd name="connsiteX13" fmla="*/ 8005810 w 9065550"/>
                <a:gd name="connsiteY13" fmla="*/ 4330239 h 6858000"/>
                <a:gd name="connsiteX14" fmla="*/ 8016191 w 9065550"/>
                <a:gd name="connsiteY14" fmla="*/ 2956574 h 6858000"/>
                <a:gd name="connsiteX15" fmla="*/ 7346424 w 9065550"/>
                <a:gd name="connsiteY15" fmla="*/ 1636739 h 6858000"/>
                <a:gd name="connsiteX16" fmla="*/ 5995751 w 9065550"/>
                <a:gd name="connsiteY16" fmla="*/ 493319 h 6858000"/>
                <a:gd name="connsiteX17" fmla="*/ 4494836 w 9065550"/>
                <a:gd name="connsiteY17" fmla="*/ 75383 h 6858000"/>
                <a:gd name="connsiteX18" fmla="*/ 2002499 w 9065550"/>
                <a:gd name="connsiteY18" fmla="*/ 1094261 h 6858000"/>
                <a:gd name="connsiteX19" fmla="*/ 1241306 w 9065550"/>
                <a:gd name="connsiteY19" fmla="*/ 2206935 h 6858000"/>
                <a:gd name="connsiteX20" fmla="*/ 961736 w 9065550"/>
                <a:gd name="connsiteY20" fmla="*/ 3573719 h 6858000"/>
                <a:gd name="connsiteX21" fmla="*/ 1193878 w 9065550"/>
                <a:gd name="connsiteY21" fmla="*/ 4824208 h 6858000"/>
                <a:gd name="connsiteX22" fmla="*/ 1832096 w 9065550"/>
                <a:gd name="connsiteY22" fmla="*/ 5873050 h 6858000"/>
                <a:gd name="connsiteX23" fmla="*/ 3010752 w 9065550"/>
                <a:gd name="connsiteY23" fmla="*/ 6749475 h 6858000"/>
                <a:gd name="connsiteX24" fmla="*/ 3187037 w 9065550"/>
                <a:gd name="connsiteY24" fmla="*/ 6824756 h 6858000"/>
                <a:gd name="connsiteX25" fmla="*/ 3278211 w 9065550"/>
                <a:gd name="connsiteY25" fmla="*/ 6858000 h 6858000"/>
                <a:gd name="connsiteX26" fmla="*/ 1480830 w 9065550"/>
                <a:gd name="connsiteY26" fmla="*/ 6858000 h 6858000"/>
                <a:gd name="connsiteX27" fmla="*/ 1427607 w 9065550"/>
                <a:gd name="connsiteY27" fmla="*/ 6811515 h 6858000"/>
                <a:gd name="connsiteX28" fmla="*/ 1100739 w 9065550"/>
                <a:gd name="connsiteY28" fmla="*/ 6477651 h 6858000"/>
                <a:gd name="connsiteX29" fmla="*/ 0 w 9065550"/>
                <a:gd name="connsiteY29" fmla="*/ 3573620 h 6858000"/>
                <a:gd name="connsiteX30" fmla="*/ 1805513 w 9065550"/>
                <a:gd name="connsiteY30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9065550" h="6858000">
                  <a:moveTo>
                    <a:pt x="1839951" y="0"/>
                  </a:moveTo>
                  <a:lnTo>
                    <a:pt x="6979427" y="0"/>
                  </a:lnTo>
                  <a:lnTo>
                    <a:pt x="6989586" y="6825"/>
                  </a:lnTo>
                  <a:cubicBezTo>
                    <a:pt x="8438828" y="1031353"/>
                    <a:pt x="9439169" y="2823601"/>
                    <a:pt x="8932062" y="4580835"/>
                  </a:cubicBezTo>
                  <a:cubicBezTo>
                    <a:pt x="8592517" y="5757293"/>
                    <a:pt x="7979652" y="5458140"/>
                    <a:pt x="7166294" y="6259703"/>
                  </a:cubicBezTo>
                  <a:cubicBezTo>
                    <a:pt x="7064618" y="6359905"/>
                    <a:pt x="6966014" y="6462297"/>
                    <a:pt x="6868878" y="6564765"/>
                  </a:cubicBezTo>
                  <a:lnTo>
                    <a:pt x="6591881" y="6858000"/>
                  </a:lnTo>
                  <a:lnTo>
                    <a:pt x="5184648" y="6858000"/>
                  </a:lnTo>
                  <a:lnTo>
                    <a:pt x="5244877" y="6817615"/>
                  </a:lnTo>
                  <a:cubicBezTo>
                    <a:pt x="5481027" y="6649287"/>
                    <a:pt x="5723665" y="6398593"/>
                    <a:pt x="6033853" y="6069135"/>
                  </a:cubicBezTo>
                  <a:cubicBezTo>
                    <a:pt x="6175680" y="5918484"/>
                    <a:pt x="6322395" y="5762660"/>
                    <a:pt x="6480248" y="5607082"/>
                  </a:cubicBezTo>
                  <a:cubicBezTo>
                    <a:pt x="6893276" y="5200077"/>
                    <a:pt x="7273697" y="5002920"/>
                    <a:pt x="7551502" y="4859004"/>
                  </a:cubicBezTo>
                  <a:cubicBezTo>
                    <a:pt x="7687884" y="4788339"/>
                    <a:pt x="7795540" y="4732559"/>
                    <a:pt x="7844227" y="4683074"/>
                  </a:cubicBezTo>
                  <a:cubicBezTo>
                    <a:pt x="7898759" y="4627636"/>
                    <a:pt x="7956165" y="4502313"/>
                    <a:pt x="8005810" y="4330239"/>
                  </a:cubicBezTo>
                  <a:cubicBezTo>
                    <a:pt x="8132968" y="3889611"/>
                    <a:pt x="8136446" y="3427460"/>
                    <a:pt x="8016191" y="2956574"/>
                  </a:cubicBezTo>
                  <a:cubicBezTo>
                    <a:pt x="7900876" y="2505064"/>
                    <a:pt x="7669287" y="2048671"/>
                    <a:pt x="7346424" y="1636739"/>
                  </a:cubicBezTo>
                  <a:cubicBezTo>
                    <a:pt x="6979764" y="1168830"/>
                    <a:pt x="6512706" y="773489"/>
                    <a:pt x="5995751" y="493319"/>
                  </a:cubicBezTo>
                  <a:cubicBezTo>
                    <a:pt x="5491195" y="219884"/>
                    <a:pt x="4972174" y="75383"/>
                    <a:pt x="4494836" y="75383"/>
                  </a:cubicBezTo>
                  <a:cubicBezTo>
                    <a:pt x="3554318" y="75383"/>
                    <a:pt x="2669191" y="437197"/>
                    <a:pt x="2002499" y="1094261"/>
                  </a:cubicBezTo>
                  <a:cubicBezTo>
                    <a:pt x="1676360" y="1415667"/>
                    <a:pt x="1420225" y="1790023"/>
                    <a:pt x="1241306" y="2206935"/>
                  </a:cubicBezTo>
                  <a:cubicBezTo>
                    <a:pt x="1055782" y="2639169"/>
                    <a:pt x="961736" y="3099027"/>
                    <a:pt x="961736" y="3573719"/>
                  </a:cubicBezTo>
                  <a:cubicBezTo>
                    <a:pt x="961736" y="4005124"/>
                    <a:pt x="1039805" y="4425841"/>
                    <a:pt x="1193878" y="4824208"/>
                  </a:cubicBezTo>
                  <a:cubicBezTo>
                    <a:pt x="1342457" y="5208423"/>
                    <a:pt x="1557214" y="5561306"/>
                    <a:pt x="1832096" y="5873050"/>
                  </a:cubicBezTo>
                  <a:cubicBezTo>
                    <a:pt x="2157126" y="6241599"/>
                    <a:pt x="2564661" y="6544656"/>
                    <a:pt x="3010752" y="6749475"/>
                  </a:cubicBezTo>
                  <a:cubicBezTo>
                    <a:pt x="3069003" y="6776219"/>
                    <a:pt x="3127773" y="6801314"/>
                    <a:pt x="3187037" y="6824756"/>
                  </a:cubicBezTo>
                  <a:lnTo>
                    <a:pt x="3278211" y="6858000"/>
                  </a:lnTo>
                  <a:lnTo>
                    <a:pt x="1480830" y="6858000"/>
                  </a:lnTo>
                  <a:lnTo>
                    <a:pt x="1427607" y="6811515"/>
                  </a:lnTo>
                  <a:cubicBezTo>
                    <a:pt x="1312870" y="6705919"/>
                    <a:pt x="1203751" y="6594470"/>
                    <a:pt x="1100739" y="6477651"/>
                  </a:cubicBezTo>
                  <a:cubicBezTo>
                    <a:pt x="415045" y="5700097"/>
                    <a:pt x="0" y="4684635"/>
                    <a:pt x="0" y="3573620"/>
                  </a:cubicBezTo>
                  <a:cubicBezTo>
                    <a:pt x="0" y="2121118"/>
                    <a:pt x="709459" y="831902"/>
                    <a:pt x="1805513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="" xmlns:a16="http://schemas.microsoft.com/office/drawing/2014/main" id="{41AA752E-66C1-4835-8A3C-556475159D6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648217" y="36937"/>
              <a:ext cx="9088051" cy="6858000"/>
            </a:xfrm>
            <a:custGeom>
              <a:avLst/>
              <a:gdLst>
                <a:gd name="connsiteX0" fmla="*/ 5158786 w 9088051"/>
                <a:gd name="connsiteY0" fmla="*/ 0 h 6858000"/>
                <a:gd name="connsiteX1" fmla="*/ 6996771 w 9088051"/>
                <a:gd name="connsiteY1" fmla="*/ 0 h 6858000"/>
                <a:gd name="connsiteX2" fmla="*/ 7006955 w 9088051"/>
                <a:gd name="connsiteY2" fmla="*/ 6825 h 6858000"/>
                <a:gd name="connsiteX3" fmla="*/ 8954230 w 9088051"/>
                <a:gd name="connsiteY3" fmla="*/ 4580835 h 6858000"/>
                <a:gd name="connsiteX4" fmla="*/ 7184080 w 9088051"/>
                <a:gd name="connsiteY4" fmla="*/ 6259703 h 6858000"/>
                <a:gd name="connsiteX5" fmla="*/ 6885926 w 9088051"/>
                <a:gd name="connsiteY5" fmla="*/ 6564765 h 6858000"/>
                <a:gd name="connsiteX6" fmla="*/ 6608241 w 9088051"/>
                <a:gd name="connsiteY6" fmla="*/ 6858000 h 6858000"/>
                <a:gd name="connsiteX7" fmla="*/ 5462870 w 9088051"/>
                <a:gd name="connsiteY7" fmla="*/ 6858000 h 6858000"/>
                <a:gd name="connsiteX8" fmla="*/ 5529056 w 9088051"/>
                <a:gd name="connsiteY8" fmla="*/ 6804645 h 6858000"/>
                <a:gd name="connsiteX9" fmla="*/ 6167613 w 9088051"/>
                <a:gd name="connsiteY9" fmla="*/ 6173667 h 6858000"/>
                <a:gd name="connsiteX10" fmla="*/ 6610973 w 9088051"/>
                <a:gd name="connsiteY10" fmla="*/ 5715860 h 6858000"/>
                <a:gd name="connsiteX11" fmla="*/ 7646083 w 9088051"/>
                <a:gd name="connsiteY11" fmla="*/ 4995842 h 6858000"/>
                <a:gd name="connsiteX12" fmla="*/ 7980054 w 9088051"/>
                <a:gd name="connsiteY12" fmla="*/ 4790095 h 6858000"/>
                <a:gd name="connsiteX13" fmla="*/ 8180437 w 9088051"/>
                <a:gd name="connsiteY13" fmla="*/ 4371964 h 6858000"/>
                <a:gd name="connsiteX14" fmla="*/ 8192058 w 9088051"/>
                <a:gd name="connsiteY14" fmla="*/ 2919242 h 6858000"/>
                <a:gd name="connsiteX15" fmla="*/ 7492638 w 9088051"/>
                <a:gd name="connsiteY15" fmla="*/ 1542845 h 6858000"/>
                <a:gd name="connsiteX16" fmla="*/ 6089097 w 9088051"/>
                <a:gd name="connsiteY16" fmla="*/ 357847 h 6858000"/>
                <a:gd name="connsiteX17" fmla="*/ 5288639 w 9088051"/>
                <a:gd name="connsiteY17" fmla="*/ 31627 h 6858000"/>
                <a:gd name="connsiteX18" fmla="*/ 1844517 w 9088051"/>
                <a:gd name="connsiteY18" fmla="*/ 0 h 6858000"/>
                <a:gd name="connsiteX19" fmla="*/ 3734467 w 9088051"/>
                <a:gd name="connsiteY19" fmla="*/ 0 h 6858000"/>
                <a:gd name="connsiteX20" fmla="*/ 3603618 w 9088051"/>
                <a:gd name="connsiteY20" fmla="*/ 28853 h 6858000"/>
                <a:gd name="connsiteX21" fmla="*/ 1892878 w 9088051"/>
                <a:gd name="connsiteY21" fmla="*/ 985434 h 6858000"/>
                <a:gd name="connsiteX22" fmla="*/ 1096045 w 9088051"/>
                <a:gd name="connsiteY22" fmla="*/ 2147349 h 6858000"/>
                <a:gd name="connsiteX23" fmla="*/ 803453 w 9088051"/>
                <a:gd name="connsiteY23" fmla="*/ 3573669 h 6858000"/>
                <a:gd name="connsiteX24" fmla="*/ 1046377 w 9088051"/>
                <a:gd name="connsiteY24" fmla="*/ 4878573 h 6858000"/>
                <a:gd name="connsiteX25" fmla="*/ 1714473 w 9088051"/>
                <a:gd name="connsiteY25" fmla="*/ 5973776 h 6858000"/>
                <a:gd name="connsiteX26" fmla="*/ 2776083 w 9088051"/>
                <a:gd name="connsiteY26" fmla="*/ 6804641 h 6858000"/>
                <a:gd name="connsiteX27" fmla="*/ 2884836 w 9088051"/>
                <a:gd name="connsiteY27" fmla="*/ 6858000 h 6858000"/>
                <a:gd name="connsiteX28" fmla="*/ 1484505 w 9088051"/>
                <a:gd name="connsiteY28" fmla="*/ 6858000 h 6858000"/>
                <a:gd name="connsiteX29" fmla="*/ 1431151 w 9088051"/>
                <a:gd name="connsiteY29" fmla="*/ 6811515 h 6858000"/>
                <a:gd name="connsiteX30" fmla="*/ 1103471 w 9088051"/>
                <a:gd name="connsiteY30" fmla="*/ 6477651 h 6858000"/>
                <a:gd name="connsiteX31" fmla="*/ 0 w 9088051"/>
                <a:gd name="connsiteY31" fmla="*/ 3573620 h 6858000"/>
                <a:gd name="connsiteX32" fmla="*/ 1809994 w 9088051"/>
                <a:gd name="connsiteY32" fmla="*/ 24133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9088051" h="6858000">
                  <a:moveTo>
                    <a:pt x="5158786" y="0"/>
                  </a:moveTo>
                  <a:lnTo>
                    <a:pt x="6996771" y="0"/>
                  </a:lnTo>
                  <a:lnTo>
                    <a:pt x="7006955" y="6825"/>
                  </a:lnTo>
                  <a:cubicBezTo>
                    <a:pt x="8459794" y="1031353"/>
                    <a:pt x="9462596" y="2823601"/>
                    <a:pt x="8954230" y="4580835"/>
                  </a:cubicBezTo>
                  <a:cubicBezTo>
                    <a:pt x="8613842" y="5757293"/>
                    <a:pt x="7999457" y="5458140"/>
                    <a:pt x="7184080" y="6259703"/>
                  </a:cubicBezTo>
                  <a:cubicBezTo>
                    <a:pt x="7082152" y="6359905"/>
                    <a:pt x="6983303" y="6462297"/>
                    <a:pt x="6885926" y="6564765"/>
                  </a:cubicBezTo>
                  <a:lnTo>
                    <a:pt x="6608241" y="6858000"/>
                  </a:lnTo>
                  <a:lnTo>
                    <a:pt x="5462870" y="6858000"/>
                  </a:lnTo>
                  <a:lnTo>
                    <a:pt x="5529056" y="6804645"/>
                  </a:lnTo>
                  <a:cubicBezTo>
                    <a:pt x="5740217" y="6626505"/>
                    <a:pt x="5949382" y="6404876"/>
                    <a:pt x="6167613" y="6173667"/>
                  </a:cubicBezTo>
                  <a:cubicBezTo>
                    <a:pt x="6308782" y="6024091"/>
                    <a:pt x="6454799" y="5869390"/>
                    <a:pt x="6610973" y="5715860"/>
                  </a:cubicBezTo>
                  <a:cubicBezTo>
                    <a:pt x="7007847" y="5325741"/>
                    <a:pt x="7376733" y="5135074"/>
                    <a:pt x="7646083" y="4995842"/>
                  </a:cubicBezTo>
                  <a:cubicBezTo>
                    <a:pt x="7816858" y="4907561"/>
                    <a:pt x="7916545" y="4854514"/>
                    <a:pt x="7980054" y="4790095"/>
                  </a:cubicBezTo>
                  <a:cubicBezTo>
                    <a:pt x="8054629" y="4714405"/>
                    <a:pt x="8122031" y="4573758"/>
                    <a:pt x="8180437" y="4371964"/>
                  </a:cubicBezTo>
                  <a:cubicBezTo>
                    <a:pt x="8315441" y="3905228"/>
                    <a:pt x="8319381" y="3416431"/>
                    <a:pt x="8192058" y="2919242"/>
                  </a:cubicBezTo>
                  <a:cubicBezTo>
                    <a:pt x="8071251" y="2447381"/>
                    <a:pt x="7829388" y="1971467"/>
                    <a:pt x="7492638" y="1542845"/>
                  </a:cubicBezTo>
                  <a:cubicBezTo>
                    <a:pt x="7111829" y="1058099"/>
                    <a:pt x="6626484" y="648361"/>
                    <a:pt x="6089097" y="357847"/>
                  </a:cubicBezTo>
                  <a:cubicBezTo>
                    <a:pt x="5824244" y="214687"/>
                    <a:pt x="5554957" y="105262"/>
                    <a:pt x="5288639" y="31627"/>
                  </a:cubicBezTo>
                  <a:close/>
                  <a:moveTo>
                    <a:pt x="1844517" y="0"/>
                  </a:moveTo>
                  <a:lnTo>
                    <a:pt x="3734467" y="0"/>
                  </a:lnTo>
                  <a:lnTo>
                    <a:pt x="3603618" y="28853"/>
                  </a:lnTo>
                  <a:cubicBezTo>
                    <a:pt x="2962049" y="186733"/>
                    <a:pt x="2373277" y="513136"/>
                    <a:pt x="1892878" y="985434"/>
                  </a:cubicBezTo>
                  <a:cubicBezTo>
                    <a:pt x="1551428" y="1321091"/>
                    <a:pt x="1283341" y="1711990"/>
                    <a:pt x="1096045" y="2147349"/>
                  </a:cubicBezTo>
                  <a:cubicBezTo>
                    <a:pt x="901876" y="2598519"/>
                    <a:pt x="803453" y="3078432"/>
                    <a:pt x="803453" y="3573669"/>
                  </a:cubicBezTo>
                  <a:cubicBezTo>
                    <a:pt x="803453" y="4023717"/>
                    <a:pt x="885151" y="4462735"/>
                    <a:pt x="1046377" y="4878573"/>
                  </a:cubicBezTo>
                  <a:cubicBezTo>
                    <a:pt x="1201945" y="5279770"/>
                    <a:pt x="1426681" y="5648221"/>
                    <a:pt x="1714473" y="5973776"/>
                  </a:cubicBezTo>
                  <a:cubicBezTo>
                    <a:pt x="2012357" y="6310732"/>
                    <a:pt x="2376505" y="6595304"/>
                    <a:pt x="2776083" y="6804641"/>
                  </a:cubicBezTo>
                  <a:lnTo>
                    <a:pt x="2884836" y="6858000"/>
                  </a:lnTo>
                  <a:lnTo>
                    <a:pt x="1484505" y="6858000"/>
                  </a:lnTo>
                  <a:lnTo>
                    <a:pt x="1431151" y="6811515"/>
                  </a:lnTo>
                  <a:cubicBezTo>
                    <a:pt x="1316128" y="6705919"/>
                    <a:pt x="1206738" y="6594470"/>
                    <a:pt x="1103471" y="6477651"/>
                  </a:cubicBezTo>
                  <a:cubicBezTo>
                    <a:pt x="416075" y="5700097"/>
                    <a:pt x="0" y="4684635"/>
                    <a:pt x="0" y="3573620"/>
                  </a:cubicBezTo>
                  <a:cubicBezTo>
                    <a:pt x="0" y="2121118"/>
                    <a:pt x="711220" y="831902"/>
                    <a:pt x="1809994" y="2413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="" xmlns:a16="http://schemas.microsoft.com/office/drawing/2014/main" id="{EE9555AB-2295-4939-AEC9-B2CBFCB4CC7B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629061" y="36937"/>
              <a:ext cx="9107210" cy="6858000"/>
            </a:xfrm>
            <a:custGeom>
              <a:avLst/>
              <a:gdLst>
                <a:gd name="connsiteX0" fmla="*/ 6184722 w 9107210"/>
                <a:gd name="connsiteY0" fmla="*/ 0 h 6858000"/>
                <a:gd name="connsiteX1" fmla="*/ 6985680 w 9107210"/>
                <a:gd name="connsiteY1" fmla="*/ 0 h 6858000"/>
                <a:gd name="connsiteX2" fmla="*/ 7324323 w 9107210"/>
                <a:gd name="connsiteY2" fmla="*/ 247136 h 6858000"/>
                <a:gd name="connsiteX3" fmla="*/ 7652712 w 9107210"/>
                <a:gd name="connsiteY3" fmla="*/ 528495 h 6858000"/>
                <a:gd name="connsiteX4" fmla="*/ 8236677 w 9107210"/>
                <a:gd name="connsiteY4" fmla="*/ 1166289 h 6858000"/>
                <a:gd name="connsiteX5" fmla="*/ 8704298 w 9107210"/>
                <a:gd name="connsiteY5" fmla="*/ 1897038 h 6858000"/>
                <a:gd name="connsiteX6" fmla="*/ 8885160 w 9107210"/>
                <a:gd name="connsiteY6" fmla="*/ 2294087 h 6858000"/>
                <a:gd name="connsiteX7" fmla="*/ 8924247 w 9107210"/>
                <a:gd name="connsiteY7" fmla="*/ 2396286 h 6858000"/>
                <a:gd name="connsiteX8" fmla="*/ 8960022 w 9107210"/>
                <a:gd name="connsiteY8" fmla="*/ 2499767 h 6858000"/>
                <a:gd name="connsiteX9" fmla="*/ 8991720 w 9107210"/>
                <a:gd name="connsiteY9" fmla="*/ 2604671 h 6858000"/>
                <a:gd name="connsiteX10" fmla="*/ 9019646 w 9107210"/>
                <a:gd name="connsiteY10" fmla="*/ 2710708 h 6858000"/>
                <a:gd name="connsiteX11" fmla="*/ 9105822 w 9107210"/>
                <a:gd name="connsiteY11" fmla="*/ 3582266 h 6858000"/>
                <a:gd name="connsiteX12" fmla="*/ 9057716 w 9107210"/>
                <a:gd name="connsiteY12" fmla="*/ 4017873 h 6858000"/>
                <a:gd name="connsiteX13" fmla="*/ 8945600 w 9107210"/>
                <a:gd name="connsiteY13" fmla="*/ 4439659 h 6858000"/>
                <a:gd name="connsiteX14" fmla="*/ 8796080 w 9107210"/>
                <a:gd name="connsiteY14" fmla="*/ 4847428 h 6858000"/>
                <a:gd name="connsiteX15" fmla="*/ 8702056 w 9107210"/>
                <a:gd name="connsiteY15" fmla="*/ 5050108 h 6858000"/>
                <a:gd name="connsiteX16" fmla="*/ 8581125 w 9107210"/>
                <a:gd name="connsiteY16" fmla="*/ 5247525 h 6858000"/>
                <a:gd name="connsiteX17" fmla="*/ 8426254 w 9107210"/>
                <a:gd name="connsiteY17" fmla="*/ 5429647 h 6858000"/>
                <a:gd name="connsiteX18" fmla="*/ 8337174 w 9107210"/>
                <a:gd name="connsiteY18" fmla="*/ 5510552 h 6858000"/>
                <a:gd name="connsiteX19" fmla="*/ 8243200 w 9107210"/>
                <a:gd name="connsiteY19" fmla="*/ 5582948 h 6858000"/>
                <a:gd name="connsiteX20" fmla="*/ 7868330 w 9107210"/>
                <a:gd name="connsiteY20" fmla="*/ 5811104 h 6858000"/>
                <a:gd name="connsiteX21" fmla="*/ 7538916 w 9107210"/>
                <a:gd name="connsiteY21" fmla="*/ 6018899 h 6858000"/>
                <a:gd name="connsiteX22" fmla="*/ 7391280 w 9107210"/>
                <a:gd name="connsiteY22" fmla="*/ 6134132 h 6858000"/>
                <a:gd name="connsiteX23" fmla="*/ 7252511 w 9107210"/>
                <a:gd name="connsiteY23" fmla="*/ 6259105 h 6858000"/>
                <a:gd name="connsiteX24" fmla="*/ 7185601 w 9107210"/>
                <a:gd name="connsiteY24" fmla="*/ 6325894 h 6858000"/>
                <a:gd name="connsiteX25" fmla="*/ 7116651 w 9107210"/>
                <a:gd name="connsiteY25" fmla="*/ 6397010 h 6858000"/>
                <a:gd name="connsiteX26" fmla="*/ 6978545 w 9107210"/>
                <a:gd name="connsiteY26" fmla="*/ 6541607 h 6858000"/>
                <a:gd name="connsiteX27" fmla="*/ 6693009 w 9107210"/>
                <a:gd name="connsiteY27" fmla="*/ 6832716 h 6858000"/>
                <a:gd name="connsiteX28" fmla="*/ 6667488 w 9107210"/>
                <a:gd name="connsiteY28" fmla="*/ 6858000 h 6858000"/>
                <a:gd name="connsiteX29" fmla="*/ 6056793 w 9107210"/>
                <a:gd name="connsiteY29" fmla="*/ 6858000 h 6858000"/>
                <a:gd name="connsiteX30" fmla="*/ 6077345 w 9107210"/>
                <a:gd name="connsiteY30" fmla="*/ 6835420 h 6858000"/>
                <a:gd name="connsiteX31" fmla="*/ 6208519 w 9107210"/>
                <a:gd name="connsiteY31" fmla="*/ 6683989 h 6858000"/>
                <a:gd name="connsiteX32" fmla="*/ 6340001 w 9107210"/>
                <a:gd name="connsiteY32" fmla="*/ 6529852 h 6858000"/>
                <a:gd name="connsiteX33" fmla="*/ 6611419 w 9107210"/>
                <a:gd name="connsiteY33" fmla="*/ 6219317 h 6858000"/>
                <a:gd name="connsiteX34" fmla="*/ 6757678 w 9107210"/>
                <a:gd name="connsiteY34" fmla="*/ 6068228 h 6858000"/>
                <a:gd name="connsiteX35" fmla="*/ 6833713 w 9107210"/>
                <a:gd name="connsiteY35" fmla="*/ 5994061 h 6858000"/>
                <a:gd name="connsiteX36" fmla="*/ 6915148 w 9107210"/>
                <a:gd name="connsiteY36" fmla="*/ 5918812 h 6858000"/>
                <a:gd name="connsiteX37" fmla="*/ 7276311 w 9107210"/>
                <a:gd name="connsiteY37" fmla="*/ 5650229 h 6858000"/>
                <a:gd name="connsiteX38" fmla="*/ 7664942 w 9107210"/>
                <a:gd name="connsiteY38" fmla="*/ 5445681 h 6858000"/>
                <a:gd name="connsiteX39" fmla="*/ 7848505 w 9107210"/>
                <a:gd name="connsiteY39" fmla="*/ 5358333 h 6858000"/>
                <a:gd name="connsiteX40" fmla="*/ 8011785 w 9107210"/>
                <a:gd name="connsiteY40" fmla="*/ 5267788 h 6858000"/>
                <a:gd name="connsiteX41" fmla="*/ 8260273 w 9107210"/>
                <a:gd name="connsiteY41" fmla="*/ 5034370 h 6858000"/>
                <a:gd name="connsiteX42" fmla="*/ 8417589 w 9107210"/>
                <a:gd name="connsiteY42" fmla="*/ 4714488 h 6858000"/>
                <a:gd name="connsiteX43" fmla="*/ 8495000 w 9107210"/>
                <a:gd name="connsiteY43" fmla="*/ 4346409 h 6858000"/>
                <a:gd name="connsiteX44" fmla="*/ 8508556 w 9107210"/>
                <a:gd name="connsiteY44" fmla="*/ 3971101 h 6858000"/>
                <a:gd name="connsiteX45" fmla="*/ 8483330 w 9107210"/>
                <a:gd name="connsiteY45" fmla="*/ 3600710 h 6858000"/>
                <a:gd name="connsiteX46" fmla="*/ 8425336 w 9107210"/>
                <a:gd name="connsiteY46" fmla="*/ 3236121 h 6858000"/>
                <a:gd name="connsiteX47" fmla="*/ 8334575 w 9107210"/>
                <a:gd name="connsiteY47" fmla="*/ 2877977 h 6858000"/>
                <a:gd name="connsiteX48" fmla="*/ 8087513 w 9107210"/>
                <a:gd name="connsiteY48" fmla="*/ 2174622 h 6858000"/>
                <a:gd name="connsiteX49" fmla="*/ 7723650 w 9107210"/>
                <a:gd name="connsiteY49" fmla="*/ 1507613 h 6858000"/>
                <a:gd name="connsiteX50" fmla="*/ 7501815 w 9107210"/>
                <a:gd name="connsiteY50" fmla="*/ 1192947 h 6858000"/>
                <a:gd name="connsiteX51" fmla="*/ 7254399 w 9107210"/>
                <a:gd name="connsiteY51" fmla="*/ 894361 h 6858000"/>
                <a:gd name="connsiteX52" fmla="*/ 6689339 w 9107210"/>
                <a:gd name="connsiteY52" fmla="*/ 354046 h 6858000"/>
                <a:gd name="connsiteX53" fmla="*/ 6206651 w 9107210"/>
                <a:gd name="connsiteY53" fmla="*/ 12626 h 6858000"/>
                <a:gd name="connsiteX54" fmla="*/ 1827105 w 9107210"/>
                <a:gd name="connsiteY54" fmla="*/ 0 h 6858000"/>
                <a:gd name="connsiteX55" fmla="*/ 2807607 w 9107210"/>
                <a:gd name="connsiteY55" fmla="*/ 0 h 6858000"/>
                <a:gd name="connsiteX56" fmla="*/ 2667958 w 9107210"/>
                <a:gd name="connsiteY56" fmla="*/ 88235 h 6858000"/>
                <a:gd name="connsiteX57" fmla="*/ 2354723 w 9107210"/>
                <a:gd name="connsiteY57" fmla="*/ 314947 h 6858000"/>
                <a:gd name="connsiteX58" fmla="*/ 2059963 w 9107210"/>
                <a:gd name="connsiteY58" fmla="*/ 561545 h 6858000"/>
                <a:gd name="connsiteX59" fmla="*/ 1780798 w 9107210"/>
                <a:gd name="connsiteY59" fmla="*/ 824425 h 6858000"/>
                <a:gd name="connsiteX60" fmla="*/ 954714 w 9107210"/>
                <a:gd name="connsiteY60" fmla="*/ 2094309 h 6858000"/>
                <a:gd name="connsiteX61" fmla="*/ 732676 w 9107210"/>
                <a:gd name="connsiteY61" fmla="*/ 2813646 h 6858000"/>
                <a:gd name="connsiteX62" fmla="*/ 673867 w 9107210"/>
                <a:gd name="connsiteY62" fmla="*/ 3183989 h 6858000"/>
                <a:gd name="connsiteX63" fmla="*/ 647621 w 9107210"/>
                <a:gd name="connsiteY63" fmla="*/ 3557281 h 6858000"/>
                <a:gd name="connsiteX64" fmla="*/ 653381 w 9107210"/>
                <a:gd name="connsiteY64" fmla="*/ 3931214 h 6858000"/>
                <a:gd name="connsiteX65" fmla="*/ 690428 w 9107210"/>
                <a:gd name="connsiteY65" fmla="*/ 4303719 h 6858000"/>
                <a:gd name="connsiteX66" fmla="*/ 871801 w 9107210"/>
                <a:gd name="connsiteY66" fmla="*/ 5033041 h 6858000"/>
                <a:gd name="connsiteX67" fmla="*/ 1197749 w 9107210"/>
                <a:gd name="connsiteY67" fmla="*/ 5718494 h 6858000"/>
                <a:gd name="connsiteX68" fmla="*/ 1411480 w 9107210"/>
                <a:gd name="connsiteY68" fmla="*/ 6036703 h 6858000"/>
                <a:gd name="connsiteX69" fmla="*/ 1530170 w 9107210"/>
                <a:gd name="connsiteY69" fmla="*/ 6188430 h 6858000"/>
                <a:gd name="connsiteX70" fmla="*/ 1657165 w 9107210"/>
                <a:gd name="connsiteY70" fmla="*/ 6335385 h 6858000"/>
                <a:gd name="connsiteX71" fmla="*/ 1931343 w 9107210"/>
                <a:gd name="connsiteY71" fmla="*/ 6612896 h 6858000"/>
                <a:gd name="connsiteX72" fmla="*/ 2220133 w 9107210"/>
                <a:gd name="connsiteY72" fmla="*/ 6858000 h 6858000"/>
                <a:gd name="connsiteX73" fmla="*/ 1539862 w 9107210"/>
                <a:gd name="connsiteY73" fmla="*/ 6858000 h 6858000"/>
                <a:gd name="connsiteX74" fmla="*/ 1307111 w 9107210"/>
                <a:gd name="connsiteY74" fmla="*/ 6648873 h 6858000"/>
                <a:gd name="connsiteX75" fmla="*/ 750258 w 9107210"/>
                <a:gd name="connsiteY75" fmla="*/ 5987570 h 6858000"/>
                <a:gd name="connsiteX76" fmla="*/ 335382 w 9107210"/>
                <a:gd name="connsiteY76" fmla="*/ 5229279 h 6858000"/>
                <a:gd name="connsiteX77" fmla="*/ 79351 w 9107210"/>
                <a:gd name="connsiteY77" fmla="*/ 4403854 h 6858000"/>
                <a:gd name="connsiteX78" fmla="*/ 16007 w 9107210"/>
                <a:gd name="connsiteY78" fmla="*/ 3975723 h 6858000"/>
                <a:gd name="connsiteX79" fmla="*/ 871 w 9107210"/>
                <a:gd name="connsiteY79" fmla="*/ 3543362 h 6858000"/>
                <a:gd name="connsiteX80" fmla="*/ 32519 w 9107210"/>
                <a:gd name="connsiteY80" fmla="*/ 3112085 h 6858000"/>
                <a:gd name="connsiteX81" fmla="*/ 108502 w 9107210"/>
                <a:gd name="connsiteY81" fmla="*/ 2686511 h 6858000"/>
                <a:gd name="connsiteX82" fmla="*/ 378239 w 9107210"/>
                <a:gd name="connsiteY82" fmla="*/ 1865955 h 6858000"/>
                <a:gd name="connsiteX83" fmla="*/ 1343701 w 9107210"/>
                <a:gd name="connsiteY83" fmla="*/ 431508 h 6858000"/>
                <a:gd name="connsiteX84" fmla="*/ 1661853 w 9107210"/>
                <a:gd name="connsiteY84" fmla="*/ 130268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9107210" h="6858000">
                  <a:moveTo>
                    <a:pt x="6184722" y="0"/>
                  </a:moveTo>
                  <a:lnTo>
                    <a:pt x="6985680" y="0"/>
                  </a:lnTo>
                  <a:lnTo>
                    <a:pt x="7324323" y="247136"/>
                  </a:lnTo>
                  <a:cubicBezTo>
                    <a:pt x="7437502" y="336500"/>
                    <a:pt x="7547171" y="430254"/>
                    <a:pt x="7652712" y="528495"/>
                  </a:cubicBezTo>
                  <a:cubicBezTo>
                    <a:pt x="7863743" y="724929"/>
                    <a:pt x="8060097" y="937593"/>
                    <a:pt x="8236677" y="1166289"/>
                  </a:cubicBezTo>
                  <a:cubicBezTo>
                    <a:pt x="8413818" y="1394594"/>
                    <a:pt x="8570168" y="1639471"/>
                    <a:pt x="8704298" y="1897038"/>
                  </a:cubicBezTo>
                  <a:cubicBezTo>
                    <a:pt x="8770803" y="2026141"/>
                    <a:pt x="8830836" y="2158786"/>
                    <a:pt x="8885160" y="2294087"/>
                  </a:cubicBezTo>
                  <a:cubicBezTo>
                    <a:pt x="8898360" y="2328071"/>
                    <a:pt x="8912169" y="2361810"/>
                    <a:pt x="8924247" y="2396286"/>
                  </a:cubicBezTo>
                  <a:lnTo>
                    <a:pt x="8960022" y="2499767"/>
                  </a:lnTo>
                  <a:lnTo>
                    <a:pt x="8991720" y="2604671"/>
                  </a:lnTo>
                  <a:cubicBezTo>
                    <a:pt x="9002116" y="2639690"/>
                    <a:pt x="9010474" y="2675346"/>
                    <a:pt x="9019646" y="2710708"/>
                  </a:cubicBezTo>
                  <a:cubicBezTo>
                    <a:pt x="9089055" y="2995079"/>
                    <a:pt x="9113620" y="3289927"/>
                    <a:pt x="9105822" y="3582266"/>
                  </a:cubicBezTo>
                  <a:cubicBezTo>
                    <a:pt x="9101796" y="3728484"/>
                    <a:pt x="9085744" y="3874458"/>
                    <a:pt x="9057716" y="4017873"/>
                  </a:cubicBezTo>
                  <a:cubicBezTo>
                    <a:pt x="9029534" y="4161336"/>
                    <a:pt x="8990497" y="4302046"/>
                    <a:pt x="8945600" y="4439659"/>
                  </a:cubicBezTo>
                  <a:cubicBezTo>
                    <a:pt x="8900857" y="4577566"/>
                    <a:pt x="8852901" y="4711784"/>
                    <a:pt x="8796080" y="4847428"/>
                  </a:cubicBezTo>
                  <a:cubicBezTo>
                    <a:pt x="8767695" y="4915152"/>
                    <a:pt x="8737016" y="4982926"/>
                    <a:pt x="8702056" y="5050108"/>
                  </a:cubicBezTo>
                  <a:cubicBezTo>
                    <a:pt x="8666485" y="5116997"/>
                    <a:pt x="8627347" y="5183687"/>
                    <a:pt x="8581125" y="5247525"/>
                  </a:cubicBezTo>
                  <a:cubicBezTo>
                    <a:pt x="8535565" y="5311660"/>
                    <a:pt x="8483534" y="5373185"/>
                    <a:pt x="8426254" y="5429647"/>
                  </a:cubicBezTo>
                  <a:cubicBezTo>
                    <a:pt x="8397512" y="5457779"/>
                    <a:pt x="8367801" y="5484879"/>
                    <a:pt x="8337174" y="5510552"/>
                  </a:cubicBezTo>
                  <a:cubicBezTo>
                    <a:pt x="8306444" y="5536077"/>
                    <a:pt x="8274899" y="5560029"/>
                    <a:pt x="8243200" y="5582948"/>
                  </a:cubicBezTo>
                  <a:cubicBezTo>
                    <a:pt x="8115543" y="5674574"/>
                    <a:pt x="7986203" y="5743233"/>
                    <a:pt x="7868330" y="5811104"/>
                  </a:cubicBezTo>
                  <a:cubicBezTo>
                    <a:pt x="7749844" y="5878385"/>
                    <a:pt x="7640685" y="5945126"/>
                    <a:pt x="7538916" y="6018899"/>
                  </a:cubicBezTo>
                  <a:cubicBezTo>
                    <a:pt x="7487749" y="6055392"/>
                    <a:pt x="7438777" y="6093950"/>
                    <a:pt x="7391280" y="6134132"/>
                  </a:cubicBezTo>
                  <a:cubicBezTo>
                    <a:pt x="7343427" y="6173921"/>
                    <a:pt x="7297511" y="6215922"/>
                    <a:pt x="7252511" y="6259105"/>
                  </a:cubicBezTo>
                  <a:cubicBezTo>
                    <a:pt x="7229784" y="6280990"/>
                    <a:pt x="7208635" y="6302433"/>
                    <a:pt x="7185601" y="6325894"/>
                  </a:cubicBezTo>
                  <a:lnTo>
                    <a:pt x="7116651" y="6397010"/>
                  </a:lnTo>
                  <a:lnTo>
                    <a:pt x="6978545" y="6541607"/>
                  </a:lnTo>
                  <a:cubicBezTo>
                    <a:pt x="6885693" y="6638397"/>
                    <a:pt x="6789885" y="6734943"/>
                    <a:pt x="6693009" y="6832716"/>
                  </a:cubicBezTo>
                  <a:lnTo>
                    <a:pt x="6667488" y="6858000"/>
                  </a:lnTo>
                  <a:lnTo>
                    <a:pt x="6056793" y="6858000"/>
                  </a:lnTo>
                  <a:lnTo>
                    <a:pt x="6077345" y="6835420"/>
                  </a:lnTo>
                  <a:cubicBezTo>
                    <a:pt x="6121427" y="6785747"/>
                    <a:pt x="6164948" y="6735090"/>
                    <a:pt x="6208519" y="6683989"/>
                  </a:cubicBezTo>
                  <a:lnTo>
                    <a:pt x="6340001" y="6529852"/>
                  </a:lnTo>
                  <a:cubicBezTo>
                    <a:pt x="6428315" y="6426667"/>
                    <a:pt x="6516733" y="6321417"/>
                    <a:pt x="6611419" y="6219317"/>
                  </a:cubicBezTo>
                  <a:cubicBezTo>
                    <a:pt x="6658864" y="6168363"/>
                    <a:pt x="6707584" y="6117950"/>
                    <a:pt x="6757678" y="6068228"/>
                  </a:cubicBezTo>
                  <a:lnTo>
                    <a:pt x="6833713" y="5994061"/>
                  </a:lnTo>
                  <a:cubicBezTo>
                    <a:pt x="6859346" y="5969422"/>
                    <a:pt x="6887579" y="5943404"/>
                    <a:pt x="6915148" y="5918812"/>
                  </a:cubicBezTo>
                  <a:cubicBezTo>
                    <a:pt x="7026295" y="5819219"/>
                    <a:pt x="7148602" y="5729117"/>
                    <a:pt x="7276311" y="5650229"/>
                  </a:cubicBezTo>
                  <a:cubicBezTo>
                    <a:pt x="7403918" y="5571046"/>
                    <a:pt x="7537794" y="5505190"/>
                    <a:pt x="7664942" y="5445681"/>
                  </a:cubicBezTo>
                  <a:cubicBezTo>
                    <a:pt x="7728491" y="5416024"/>
                    <a:pt x="7790410" y="5387449"/>
                    <a:pt x="7848505" y="5358333"/>
                  </a:cubicBezTo>
                  <a:cubicBezTo>
                    <a:pt x="7906805" y="5329315"/>
                    <a:pt x="7961843" y="5300101"/>
                    <a:pt x="8011785" y="5267788"/>
                  </a:cubicBezTo>
                  <a:cubicBezTo>
                    <a:pt x="8112281" y="5203950"/>
                    <a:pt x="8193615" y="5128111"/>
                    <a:pt x="8260273" y="5034370"/>
                  </a:cubicBezTo>
                  <a:cubicBezTo>
                    <a:pt x="8326370" y="4940776"/>
                    <a:pt x="8378657" y="4831640"/>
                    <a:pt x="8417589" y="4714488"/>
                  </a:cubicBezTo>
                  <a:cubicBezTo>
                    <a:pt x="8456372" y="4597485"/>
                    <a:pt x="8481140" y="4471332"/>
                    <a:pt x="8495000" y="4346409"/>
                  </a:cubicBezTo>
                  <a:cubicBezTo>
                    <a:pt x="8508404" y="4221044"/>
                    <a:pt x="8511359" y="4095482"/>
                    <a:pt x="8508556" y="3971101"/>
                  </a:cubicBezTo>
                  <a:cubicBezTo>
                    <a:pt x="8504530" y="3846571"/>
                    <a:pt x="8495663" y="3723222"/>
                    <a:pt x="8483330" y="3600710"/>
                  </a:cubicBezTo>
                  <a:cubicBezTo>
                    <a:pt x="8470793" y="3478148"/>
                    <a:pt x="8451888" y="3356421"/>
                    <a:pt x="8425336" y="3236121"/>
                  </a:cubicBezTo>
                  <a:cubicBezTo>
                    <a:pt x="8399091" y="3115774"/>
                    <a:pt x="8367801" y="2996655"/>
                    <a:pt x="8334575" y="2877977"/>
                  </a:cubicBezTo>
                  <a:cubicBezTo>
                    <a:pt x="8268222" y="2640772"/>
                    <a:pt x="8190100" y="2404057"/>
                    <a:pt x="8087513" y="2174622"/>
                  </a:cubicBezTo>
                  <a:cubicBezTo>
                    <a:pt x="7985081" y="1945237"/>
                    <a:pt x="7863233" y="1721900"/>
                    <a:pt x="7723650" y="1507613"/>
                  </a:cubicBezTo>
                  <a:cubicBezTo>
                    <a:pt x="7653527" y="1400692"/>
                    <a:pt x="7579684" y="1295589"/>
                    <a:pt x="7501815" y="1192947"/>
                  </a:cubicBezTo>
                  <a:cubicBezTo>
                    <a:pt x="7423844" y="1090353"/>
                    <a:pt x="7340778" y="991103"/>
                    <a:pt x="7254399" y="894361"/>
                  </a:cubicBezTo>
                  <a:cubicBezTo>
                    <a:pt x="7082047" y="700485"/>
                    <a:pt x="6893083" y="519052"/>
                    <a:pt x="6689339" y="354046"/>
                  </a:cubicBezTo>
                  <a:cubicBezTo>
                    <a:pt x="6536914" y="229775"/>
                    <a:pt x="6375602" y="115325"/>
                    <a:pt x="6206651" y="12626"/>
                  </a:cubicBezTo>
                  <a:close/>
                  <a:moveTo>
                    <a:pt x="1827105" y="0"/>
                  </a:moveTo>
                  <a:lnTo>
                    <a:pt x="2807607" y="0"/>
                  </a:lnTo>
                  <a:lnTo>
                    <a:pt x="2667958" y="88235"/>
                  </a:lnTo>
                  <a:cubicBezTo>
                    <a:pt x="2560098" y="159777"/>
                    <a:pt x="2455754" y="235690"/>
                    <a:pt x="2354723" y="314947"/>
                  </a:cubicBezTo>
                  <a:cubicBezTo>
                    <a:pt x="2253464" y="394030"/>
                    <a:pt x="2156943" y="478181"/>
                    <a:pt x="2059963" y="561545"/>
                  </a:cubicBezTo>
                  <a:cubicBezTo>
                    <a:pt x="1962831" y="644811"/>
                    <a:pt x="1868297" y="731322"/>
                    <a:pt x="1780798" y="824425"/>
                  </a:cubicBezTo>
                  <a:cubicBezTo>
                    <a:pt x="1429010" y="1195013"/>
                    <a:pt x="1148011" y="1628455"/>
                    <a:pt x="954714" y="2094309"/>
                  </a:cubicBezTo>
                  <a:cubicBezTo>
                    <a:pt x="857938" y="2327186"/>
                    <a:pt x="783229" y="2568326"/>
                    <a:pt x="732676" y="2813646"/>
                  </a:cubicBezTo>
                  <a:cubicBezTo>
                    <a:pt x="707552" y="2936307"/>
                    <a:pt x="688085" y="3059952"/>
                    <a:pt x="673867" y="3183989"/>
                  </a:cubicBezTo>
                  <a:cubicBezTo>
                    <a:pt x="660056" y="3308075"/>
                    <a:pt x="651341" y="3432605"/>
                    <a:pt x="647621" y="3557281"/>
                  </a:cubicBezTo>
                  <a:cubicBezTo>
                    <a:pt x="644411" y="3681958"/>
                    <a:pt x="645329" y="3806733"/>
                    <a:pt x="653381" y="3931214"/>
                  </a:cubicBezTo>
                  <a:cubicBezTo>
                    <a:pt x="659852" y="4055792"/>
                    <a:pt x="672949" y="4179977"/>
                    <a:pt x="690428" y="4303719"/>
                  </a:cubicBezTo>
                  <a:cubicBezTo>
                    <a:pt x="726408" y="4551057"/>
                    <a:pt x="786440" y="4795835"/>
                    <a:pt x="871801" y="5033041"/>
                  </a:cubicBezTo>
                  <a:cubicBezTo>
                    <a:pt x="957007" y="5270247"/>
                    <a:pt x="1065962" y="5500322"/>
                    <a:pt x="1197749" y="5718494"/>
                  </a:cubicBezTo>
                  <a:cubicBezTo>
                    <a:pt x="1263846" y="5827433"/>
                    <a:pt x="1334937" y="5933813"/>
                    <a:pt x="1411480" y="6036703"/>
                  </a:cubicBezTo>
                  <a:cubicBezTo>
                    <a:pt x="1449548" y="6088295"/>
                    <a:pt x="1489451" y="6138609"/>
                    <a:pt x="1530170" y="6188430"/>
                  </a:cubicBezTo>
                  <a:cubicBezTo>
                    <a:pt x="1571447" y="6238055"/>
                    <a:pt x="1613644" y="6287336"/>
                    <a:pt x="1657165" y="6335385"/>
                  </a:cubicBezTo>
                  <a:cubicBezTo>
                    <a:pt x="1744079" y="6431708"/>
                    <a:pt x="1835644" y="6524282"/>
                    <a:pt x="1931343" y="6612896"/>
                  </a:cubicBezTo>
                  <a:lnTo>
                    <a:pt x="2220133" y="6858000"/>
                  </a:lnTo>
                  <a:lnTo>
                    <a:pt x="1539862" y="6858000"/>
                  </a:lnTo>
                  <a:lnTo>
                    <a:pt x="1307111" y="6648873"/>
                  </a:lnTo>
                  <a:cubicBezTo>
                    <a:pt x="1101839" y="6448063"/>
                    <a:pt x="913180" y="6225465"/>
                    <a:pt x="750258" y="5987570"/>
                  </a:cubicBezTo>
                  <a:cubicBezTo>
                    <a:pt x="587232" y="5749281"/>
                    <a:pt x="448261" y="5494813"/>
                    <a:pt x="335382" y="5229279"/>
                  </a:cubicBezTo>
                  <a:cubicBezTo>
                    <a:pt x="222298" y="4963793"/>
                    <a:pt x="137040" y="4686652"/>
                    <a:pt x="79351" y="4403854"/>
                  </a:cubicBezTo>
                  <a:cubicBezTo>
                    <a:pt x="50150" y="4262456"/>
                    <a:pt x="29767" y="4119385"/>
                    <a:pt x="16007" y="3975723"/>
                  </a:cubicBezTo>
                  <a:cubicBezTo>
                    <a:pt x="3930" y="3831964"/>
                    <a:pt x="-2441" y="3687614"/>
                    <a:pt x="871" y="3543362"/>
                  </a:cubicBezTo>
                  <a:cubicBezTo>
                    <a:pt x="3522" y="3399160"/>
                    <a:pt x="14172" y="3255105"/>
                    <a:pt x="32519" y="3112085"/>
                  </a:cubicBezTo>
                  <a:cubicBezTo>
                    <a:pt x="50508" y="2969014"/>
                    <a:pt x="76090" y="2826925"/>
                    <a:pt x="108502" y="2686511"/>
                  </a:cubicBezTo>
                  <a:cubicBezTo>
                    <a:pt x="173019" y="2405533"/>
                    <a:pt x="263474" y="2130703"/>
                    <a:pt x="378239" y="1865955"/>
                  </a:cubicBezTo>
                  <a:cubicBezTo>
                    <a:pt x="607922" y="1336607"/>
                    <a:pt x="935706" y="848228"/>
                    <a:pt x="1343701" y="431508"/>
                  </a:cubicBezTo>
                  <a:cubicBezTo>
                    <a:pt x="1446133" y="327783"/>
                    <a:pt x="1550910" y="225926"/>
                    <a:pt x="1661853" y="13026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="" xmlns:a16="http://schemas.microsoft.com/office/drawing/2014/main" id="{97499201-5A2C-48B3-9B02-5519B882945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318434" y="36937"/>
              <a:ext cx="9747620" cy="6858000"/>
            </a:xfrm>
            <a:custGeom>
              <a:avLst/>
              <a:gdLst>
                <a:gd name="connsiteX0" fmla="*/ 7235453 w 9747620"/>
                <a:gd name="connsiteY0" fmla="*/ 0 h 6858000"/>
                <a:gd name="connsiteX1" fmla="*/ 7548130 w 9747620"/>
                <a:gd name="connsiteY1" fmla="*/ 0 h 6858000"/>
                <a:gd name="connsiteX2" fmla="*/ 7710334 w 9747620"/>
                <a:gd name="connsiteY2" fmla="*/ 111973 h 6858000"/>
                <a:gd name="connsiteX3" fmla="*/ 7889188 w 9747620"/>
                <a:gd name="connsiteY3" fmla="*/ 251542 h 6858000"/>
                <a:gd name="connsiteX4" fmla="*/ 8061828 w 9747620"/>
                <a:gd name="connsiteY4" fmla="*/ 398586 h 6858000"/>
                <a:gd name="connsiteX5" fmla="*/ 8145637 w 9747620"/>
                <a:gd name="connsiteY5" fmla="*/ 474218 h 6858000"/>
                <a:gd name="connsiteX6" fmla="*/ 8187242 w 9747620"/>
                <a:gd name="connsiteY6" fmla="*/ 512753 h 6858000"/>
                <a:gd name="connsiteX7" fmla="*/ 8228402 w 9747620"/>
                <a:gd name="connsiteY7" fmla="*/ 551575 h 6858000"/>
                <a:gd name="connsiteX8" fmla="*/ 8389211 w 9747620"/>
                <a:gd name="connsiteY8" fmla="*/ 710937 h 6858000"/>
                <a:gd name="connsiteX9" fmla="*/ 8467206 w 9747620"/>
                <a:gd name="connsiteY9" fmla="*/ 793088 h 6858000"/>
                <a:gd name="connsiteX10" fmla="*/ 8486791 w 9747620"/>
                <a:gd name="connsiteY10" fmla="*/ 814223 h 6858000"/>
                <a:gd name="connsiteX11" fmla="*/ 8505979 w 9747620"/>
                <a:gd name="connsiteY11" fmla="*/ 835409 h 6858000"/>
                <a:gd name="connsiteX12" fmla="*/ 8543509 w 9747620"/>
                <a:gd name="connsiteY12" fmla="*/ 877346 h 6858000"/>
                <a:gd name="connsiteX13" fmla="*/ 8690549 w 9747620"/>
                <a:gd name="connsiteY13" fmla="*/ 1048978 h 6858000"/>
                <a:gd name="connsiteX14" fmla="*/ 8761732 w 9747620"/>
                <a:gd name="connsiteY14" fmla="*/ 1137502 h 6858000"/>
                <a:gd name="connsiteX15" fmla="*/ 8796379 w 9747620"/>
                <a:gd name="connsiteY15" fmla="*/ 1182077 h 6858000"/>
                <a:gd name="connsiteX16" fmla="*/ 8830678 w 9747620"/>
                <a:gd name="connsiteY16" fmla="*/ 1226986 h 6858000"/>
                <a:gd name="connsiteX17" fmla="*/ 8963353 w 9747620"/>
                <a:gd name="connsiteY17" fmla="*/ 1410936 h 6858000"/>
                <a:gd name="connsiteX18" fmla="*/ 9026483 w 9747620"/>
                <a:gd name="connsiteY18" fmla="*/ 1505499 h 6858000"/>
                <a:gd name="connsiteX19" fmla="*/ 9057004 w 9747620"/>
                <a:gd name="connsiteY19" fmla="*/ 1552613 h 6858000"/>
                <a:gd name="connsiteX20" fmla="*/ 9087278 w 9747620"/>
                <a:gd name="connsiteY20" fmla="*/ 1600542 h 6858000"/>
                <a:gd name="connsiteX21" fmla="*/ 9202851 w 9747620"/>
                <a:gd name="connsiteY21" fmla="*/ 1795515 h 6858000"/>
                <a:gd name="connsiteX22" fmla="*/ 9257332 w 9747620"/>
                <a:gd name="connsiteY22" fmla="*/ 1894920 h 6858000"/>
                <a:gd name="connsiteX23" fmla="*/ 9283778 w 9747620"/>
                <a:gd name="connsiteY23" fmla="*/ 1945436 h 6858000"/>
                <a:gd name="connsiteX24" fmla="*/ 9309428 w 9747620"/>
                <a:gd name="connsiteY24" fmla="*/ 1996193 h 6858000"/>
                <a:gd name="connsiteX25" fmla="*/ 9405714 w 9747620"/>
                <a:gd name="connsiteY25" fmla="*/ 2202191 h 6858000"/>
                <a:gd name="connsiteX26" fmla="*/ 9566524 w 9747620"/>
                <a:gd name="connsiteY26" fmla="*/ 2627653 h 6858000"/>
                <a:gd name="connsiteX27" fmla="*/ 9583573 w 9747620"/>
                <a:gd name="connsiteY27" fmla="*/ 2682195 h 6858000"/>
                <a:gd name="connsiteX28" fmla="*/ 9591974 w 9747620"/>
                <a:gd name="connsiteY28" fmla="*/ 2709707 h 6858000"/>
                <a:gd name="connsiteX29" fmla="*/ 9600027 w 9747620"/>
                <a:gd name="connsiteY29" fmla="*/ 2737650 h 6858000"/>
                <a:gd name="connsiteX30" fmla="*/ 9629803 w 9747620"/>
                <a:gd name="connsiteY30" fmla="*/ 2847694 h 6858000"/>
                <a:gd name="connsiteX31" fmla="*/ 9679909 w 9747620"/>
                <a:gd name="connsiteY31" fmla="*/ 3070131 h 6858000"/>
                <a:gd name="connsiteX32" fmla="*/ 9690498 w 9747620"/>
                <a:gd name="connsiteY32" fmla="*/ 3126159 h 6858000"/>
                <a:gd name="connsiteX33" fmla="*/ 9700390 w 9747620"/>
                <a:gd name="connsiteY33" fmla="*/ 3181805 h 6858000"/>
                <a:gd name="connsiteX34" fmla="*/ 9709685 w 9747620"/>
                <a:gd name="connsiteY34" fmla="*/ 3243392 h 6858000"/>
                <a:gd name="connsiteX35" fmla="*/ 9713016 w 9747620"/>
                <a:gd name="connsiteY35" fmla="*/ 3267597 h 6858000"/>
                <a:gd name="connsiteX36" fmla="*/ 9716844 w 9747620"/>
                <a:gd name="connsiteY36" fmla="*/ 3294437 h 6858000"/>
                <a:gd name="connsiteX37" fmla="*/ 9720820 w 9747620"/>
                <a:gd name="connsiteY37" fmla="*/ 3324488 h 6858000"/>
                <a:gd name="connsiteX38" fmla="*/ 9722709 w 9747620"/>
                <a:gd name="connsiteY38" fmla="*/ 3340737 h 6858000"/>
                <a:gd name="connsiteX39" fmla="*/ 9724301 w 9747620"/>
                <a:gd name="connsiteY39" fmla="*/ 3356361 h 6858000"/>
                <a:gd name="connsiteX40" fmla="*/ 9730166 w 9747620"/>
                <a:gd name="connsiteY40" fmla="*/ 3412197 h 6858000"/>
                <a:gd name="connsiteX41" fmla="*/ 9735783 w 9747620"/>
                <a:gd name="connsiteY41" fmla="*/ 3468083 h 6858000"/>
                <a:gd name="connsiteX42" fmla="*/ 9739760 w 9747620"/>
                <a:gd name="connsiteY42" fmla="*/ 3524399 h 6858000"/>
                <a:gd name="connsiteX43" fmla="*/ 9741748 w 9747620"/>
                <a:gd name="connsiteY43" fmla="*/ 3552580 h 6858000"/>
                <a:gd name="connsiteX44" fmla="*/ 9742742 w 9747620"/>
                <a:gd name="connsiteY44" fmla="*/ 3566672 h 6858000"/>
                <a:gd name="connsiteX45" fmla="*/ 9743488 w 9747620"/>
                <a:gd name="connsiteY45" fmla="*/ 3581865 h 6858000"/>
                <a:gd name="connsiteX46" fmla="*/ 9744731 w 9747620"/>
                <a:gd name="connsiteY46" fmla="*/ 3611341 h 6858000"/>
                <a:gd name="connsiteX47" fmla="*/ 9745725 w 9747620"/>
                <a:gd name="connsiteY47" fmla="*/ 3639715 h 6858000"/>
                <a:gd name="connsiteX48" fmla="*/ 9747613 w 9747620"/>
                <a:gd name="connsiteY48" fmla="*/ 3753786 h 6858000"/>
                <a:gd name="connsiteX49" fmla="*/ 9740405 w 9747620"/>
                <a:gd name="connsiteY49" fmla="*/ 3984609 h 6858000"/>
                <a:gd name="connsiteX50" fmla="*/ 9736329 w 9747620"/>
                <a:gd name="connsiteY50" fmla="*/ 4038434 h 6858000"/>
                <a:gd name="connsiteX51" fmla="*/ 9731408 w 9747620"/>
                <a:gd name="connsiteY51" fmla="*/ 4099446 h 6858000"/>
                <a:gd name="connsiteX52" fmla="*/ 9717987 w 9747620"/>
                <a:gd name="connsiteY52" fmla="*/ 4213325 h 6858000"/>
                <a:gd name="connsiteX53" fmla="*/ 9716297 w 9747620"/>
                <a:gd name="connsiteY53" fmla="*/ 4227129 h 6858000"/>
                <a:gd name="connsiteX54" fmla="*/ 9714110 w 9747620"/>
                <a:gd name="connsiteY54" fmla="*/ 4240981 h 6858000"/>
                <a:gd name="connsiteX55" fmla="*/ 9709785 w 9747620"/>
                <a:gd name="connsiteY55" fmla="*/ 4268731 h 6858000"/>
                <a:gd name="connsiteX56" fmla="*/ 9701086 w 9747620"/>
                <a:gd name="connsiteY56" fmla="*/ 4324185 h 6858000"/>
                <a:gd name="connsiteX57" fmla="*/ 9698699 w 9747620"/>
                <a:gd name="connsiteY57" fmla="*/ 4338994 h 6858000"/>
                <a:gd name="connsiteX58" fmla="*/ 9695966 w 9747620"/>
                <a:gd name="connsiteY58" fmla="*/ 4355050 h 6858000"/>
                <a:gd name="connsiteX59" fmla="*/ 9690299 w 9747620"/>
                <a:gd name="connsiteY59" fmla="*/ 4385054 h 6858000"/>
                <a:gd name="connsiteX60" fmla="*/ 9679909 w 9747620"/>
                <a:gd name="connsiteY60" fmla="*/ 4437919 h 6858000"/>
                <a:gd name="connsiteX61" fmla="*/ 9673647 w 9747620"/>
                <a:gd name="connsiteY61" fmla="*/ 4468162 h 6858000"/>
                <a:gd name="connsiteX62" fmla="*/ 9667532 w 9747620"/>
                <a:gd name="connsiteY62" fmla="*/ 4496296 h 6858000"/>
                <a:gd name="connsiteX63" fmla="*/ 9654658 w 9747620"/>
                <a:gd name="connsiteY63" fmla="*/ 4552277 h 6858000"/>
                <a:gd name="connsiteX64" fmla="*/ 9625876 w 9747620"/>
                <a:gd name="connsiteY64" fmla="*/ 4664478 h 6858000"/>
                <a:gd name="connsiteX65" fmla="*/ 9552803 w 9747620"/>
                <a:gd name="connsiteY65" fmla="*/ 4888737 h 6858000"/>
                <a:gd name="connsiteX66" fmla="*/ 9452639 w 9747620"/>
                <a:gd name="connsiteY66" fmla="*/ 5110934 h 6858000"/>
                <a:gd name="connsiteX67" fmla="*/ 9388017 w 9747620"/>
                <a:gd name="connsiteY67" fmla="*/ 5220020 h 6858000"/>
                <a:gd name="connsiteX68" fmla="*/ 9370073 w 9747620"/>
                <a:gd name="connsiteY68" fmla="*/ 5246811 h 6858000"/>
                <a:gd name="connsiteX69" fmla="*/ 9360926 w 9747620"/>
                <a:gd name="connsiteY69" fmla="*/ 5260040 h 6858000"/>
                <a:gd name="connsiteX70" fmla="*/ 9351829 w 9747620"/>
                <a:gd name="connsiteY70" fmla="*/ 5272646 h 6858000"/>
                <a:gd name="connsiteX71" fmla="*/ 9313305 w 9747620"/>
                <a:gd name="connsiteY71" fmla="*/ 5323881 h 6858000"/>
                <a:gd name="connsiteX72" fmla="*/ 9130375 w 9747620"/>
                <a:gd name="connsiteY72" fmla="*/ 5510802 h 6858000"/>
                <a:gd name="connsiteX73" fmla="*/ 9028422 w 9747620"/>
                <a:gd name="connsiteY73" fmla="*/ 5588878 h 6858000"/>
                <a:gd name="connsiteX74" fmla="*/ 9002424 w 9747620"/>
                <a:gd name="connsiteY74" fmla="*/ 5606707 h 6858000"/>
                <a:gd name="connsiteX75" fmla="*/ 8976525 w 9747620"/>
                <a:gd name="connsiteY75" fmla="*/ 5623866 h 6858000"/>
                <a:gd name="connsiteX76" fmla="*/ 8924181 w 9747620"/>
                <a:gd name="connsiteY76" fmla="*/ 5656793 h 6858000"/>
                <a:gd name="connsiteX77" fmla="*/ 8717291 w 9747620"/>
                <a:gd name="connsiteY77" fmla="*/ 5771582 h 6858000"/>
                <a:gd name="connsiteX78" fmla="*/ 8617129 w 9747620"/>
                <a:gd name="connsiteY78" fmla="*/ 5823105 h 6858000"/>
                <a:gd name="connsiteX79" fmla="*/ 8518207 w 9747620"/>
                <a:gd name="connsiteY79" fmla="*/ 5873671 h 6858000"/>
                <a:gd name="connsiteX80" fmla="*/ 8150558 w 9747620"/>
                <a:gd name="connsiteY80" fmla="*/ 6086761 h 6858000"/>
                <a:gd name="connsiteX81" fmla="*/ 7979410 w 9747620"/>
                <a:gd name="connsiteY81" fmla="*/ 6207158 h 6858000"/>
                <a:gd name="connsiteX82" fmla="*/ 7938300 w 9747620"/>
                <a:gd name="connsiteY82" fmla="*/ 6238887 h 6858000"/>
                <a:gd name="connsiteX83" fmla="*/ 7897936 w 9747620"/>
                <a:gd name="connsiteY83" fmla="*/ 6271286 h 6858000"/>
                <a:gd name="connsiteX84" fmla="*/ 7858367 w 9747620"/>
                <a:gd name="connsiteY84" fmla="*/ 6304357 h 6858000"/>
                <a:gd name="connsiteX85" fmla="*/ 7819048 w 9747620"/>
                <a:gd name="connsiteY85" fmla="*/ 6338770 h 6858000"/>
                <a:gd name="connsiteX86" fmla="*/ 7778882 w 9747620"/>
                <a:gd name="connsiteY86" fmla="*/ 6374477 h 6858000"/>
                <a:gd name="connsiteX87" fmla="*/ 7739563 w 9747620"/>
                <a:gd name="connsiteY87" fmla="*/ 6410328 h 6858000"/>
                <a:gd name="connsiteX88" fmla="*/ 7660824 w 9747620"/>
                <a:gd name="connsiteY88" fmla="*/ 6484138 h 6858000"/>
                <a:gd name="connsiteX89" fmla="*/ 7502302 w 9747620"/>
                <a:gd name="connsiteY89" fmla="*/ 6636360 h 6858000"/>
                <a:gd name="connsiteX90" fmla="*/ 7273394 w 9747620"/>
                <a:gd name="connsiteY90" fmla="*/ 6858000 h 6858000"/>
                <a:gd name="connsiteX91" fmla="*/ 6780690 w 9747620"/>
                <a:gd name="connsiteY91" fmla="*/ 6858000 h 6858000"/>
                <a:gd name="connsiteX92" fmla="*/ 6854939 w 9747620"/>
                <a:gd name="connsiteY92" fmla="*/ 6783597 h 6858000"/>
                <a:gd name="connsiteX93" fmla="*/ 6932087 w 9747620"/>
                <a:gd name="connsiteY93" fmla="*/ 6705809 h 6858000"/>
                <a:gd name="connsiteX94" fmla="*/ 7241130 w 9747620"/>
                <a:gd name="connsiteY94" fmla="*/ 6390965 h 6858000"/>
                <a:gd name="connsiteX95" fmla="*/ 7397564 w 9747620"/>
                <a:gd name="connsiteY95" fmla="*/ 6233087 h 6858000"/>
                <a:gd name="connsiteX96" fmla="*/ 7478142 w 9747620"/>
                <a:gd name="connsiteY96" fmla="*/ 6153670 h 6858000"/>
                <a:gd name="connsiteX97" fmla="*/ 7519600 w 9747620"/>
                <a:gd name="connsiteY97" fmla="*/ 6113937 h 6858000"/>
                <a:gd name="connsiteX98" fmla="*/ 7561207 w 9747620"/>
                <a:gd name="connsiteY98" fmla="*/ 6075067 h 6858000"/>
                <a:gd name="connsiteX99" fmla="*/ 7604204 w 9747620"/>
                <a:gd name="connsiteY99" fmla="*/ 6035526 h 6858000"/>
                <a:gd name="connsiteX100" fmla="*/ 7648644 w 9747620"/>
                <a:gd name="connsiteY100" fmla="*/ 5996416 h 6858000"/>
                <a:gd name="connsiteX101" fmla="*/ 7693830 w 9747620"/>
                <a:gd name="connsiteY101" fmla="*/ 5958264 h 6858000"/>
                <a:gd name="connsiteX102" fmla="*/ 7739662 w 9747620"/>
                <a:gd name="connsiteY102" fmla="*/ 5921073 h 6858000"/>
                <a:gd name="connsiteX103" fmla="*/ 7928458 w 9747620"/>
                <a:gd name="connsiteY103" fmla="*/ 5781025 h 6858000"/>
                <a:gd name="connsiteX104" fmla="*/ 8325882 w 9747620"/>
                <a:gd name="connsiteY104" fmla="*/ 5537450 h 6858000"/>
                <a:gd name="connsiteX105" fmla="*/ 8424555 w 9747620"/>
                <a:gd name="connsiteY105" fmla="*/ 5484106 h 6858000"/>
                <a:gd name="connsiteX106" fmla="*/ 8521737 w 9747620"/>
                <a:gd name="connsiteY106" fmla="*/ 5431289 h 6858000"/>
                <a:gd name="connsiteX107" fmla="*/ 8702677 w 9747620"/>
                <a:gd name="connsiteY107" fmla="*/ 5325942 h 6858000"/>
                <a:gd name="connsiteX108" fmla="*/ 8743986 w 9747620"/>
                <a:gd name="connsiteY108" fmla="*/ 5298717 h 6858000"/>
                <a:gd name="connsiteX109" fmla="*/ 8764167 w 9747620"/>
                <a:gd name="connsiteY109" fmla="*/ 5284723 h 6858000"/>
                <a:gd name="connsiteX110" fmla="*/ 8783704 w 9747620"/>
                <a:gd name="connsiteY110" fmla="*/ 5270679 h 6858000"/>
                <a:gd name="connsiteX111" fmla="*/ 8856776 w 9747620"/>
                <a:gd name="connsiteY111" fmla="*/ 5212399 h 6858000"/>
                <a:gd name="connsiteX112" fmla="*/ 8979856 w 9747620"/>
                <a:gd name="connsiteY112" fmla="*/ 5082081 h 6858000"/>
                <a:gd name="connsiteX113" fmla="*/ 9006699 w 9747620"/>
                <a:gd name="connsiteY113" fmla="*/ 5044984 h 6858000"/>
                <a:gd name="connsiteX114" fmla="*/ 9013509 w 9747620"/>
                <a:gd name="connsiteY114" fmla="*/ 5035254 h 6858000"/>
                <a:gd name="connsiteX115" fmla="*/ 9019773 w 9747620"/>
                <a:gd name="connsiteY115" fmla="*/ 5025812 h 6858000"/>
                <a:gd name="connsiteX116" fmla="*/ 9032050 w 9747620"/>
                <a:gd name="connsiteY116" fmla="*/ 5006833 h 6858000"/>
                <a:gd name="connsiteX117" fmla="*/ 9077733 w 9747620"/>
                <a:gd name="connsiteY117" fmla="*/ 4926839 h 6858000"/>
                <a:gd name="connsiteX118" fmla="*/ 9154285 w 9747620"/>
                <a:gd name="connsiteY118" fmla="*/ 4750223 h 6858000"/>
                <a:gd name="connsiteX119" fmla="*/ 9213936 w 9747620"/>
                <a:gd name="connsiteY119" fmla="*/ 4559945 h 6858000"/>
                <a:gd name="connsiteX120" fmla="*/ 9238592 w 9747620"/>
                <a:gd name="connsiteY120" fmla="*/ 4461357 h 6858000"/>
                <a:gd name="connsiteX121" fmla="*/ 9249776 w 9747620"/>
                <a:gd name="connsiteY121" fmla="*/ 4411319 h 6858000"/>
                <a:gd name="connsiteX122" fmla="*/ 9255046 w 9747620"/>
                <a:gd name="connsiteY122" fmla="*/ 4386299 h 6858000"/>
                <a:gd name="connsiteX123" fmla="*/ 9259718 w 9747620"/>
                <a:gd name="connsiteY123" fmla="*/ 4363342 h 6858000"/>
                <a:gd name="connsiteX124" fmla="*/ 9269959 w 9747620"/>
                <a:gd name="connsiteY124" fmla="*/ 4309566 h 6858000"/>
                <a:gd name="connsiteX125" fmla="*/ 9274233 w 9747620"/>
                <a:gd name="connsiteY125" fmla="*/ 4286176 h 6858000"/>
                <a:gd name="connsiteX126" fmla="*/ 9276022 w 9747620"/>
                <a:gd name="connsiteY126" fmla="*/ 4275489 h 6858000"/>
                <a:gd name="connsiteX127" fmla="*/ 9277861 w 9747620"/>
                <a:gd name="connsiteY127" fmla="*/ 4263506 h 6858000"/>
                <a:gd name="connsiteX128" fmla="*/ 9286014 w 9747620"/>
                <a:gd name="connsiteY128" fmla="*/ 4211696 h 6858000"/>
                <a:gd name="connsiteX129" fmla="*/ 9290092 w 9747620"/>
                <a:gd name="connsiteY129" fmla="*/ 4185767 h 6858000"/>
                <a:gd name="connsiteX130" fmla="*/ 9292128 w 9747620"/>
                <a:gd name="connsiteY130" fmla="*/ 4172826 h 6858000"/>
                <a:gd name="connsiteX131" fmla="*/ 9293720 w 9747620"/>
                <a:gd name="connsiteY131" fmla="*/ 4159693 h 6858000"/>
                <a:gd name="connsiteX132" fmla="*/ 9305650 w 9747620"/>
                <a:gd name="connsiteY132" fmla="*/ 4057941 h 6858000"/>
                <a:gd name="connsiteX133" fmla="*/ 9309378 w 9747620"/>
                <a:gd name="connsiteY133" fmla="*/ 4010779 h 6858000"/>
                <a:gd name="connsiteX134" fmla="*/ 9313454 w 9747620"/>
                <a:gd name="connsiteY134" fmla="*/ 3956428 h 6858000"/>
                <a:gd name="connsiteX135" fmla="*/ 9320811 w 9747620"/>
                <a:gd name="connsiteY135" fmla="*/ 3753546 h 6858000"/>
                <a:gd name="connsiteX136" fmla="*/ 9319617 w 9747620"/>
                <a:gd name="connsiteY136" fmla="*/ 3650643 h 6858000"/>
                <a:gd name="connsiteX137" fmla="*/ 9318176 w 9747620"/>
                <a:gd name="connsiteY137" fmla="*/ 3600030 h 6858000"/>
                <a:gd name="connsiteX138" fmla="*/ 9317778 w 9747620"/>
                <a:gd name="connsiteY138" fmla="*/ 3588096 h 6858000"/>
                <a:gd name="connsiteX139" fmla="*/ 9316983 w 9747620"/>
                <a:gd name="connsiteY139" fmla="*/ 3575107 h 6858000"/>
                <a:gd name="connsiteX140" fmla="*/ 9315443 w 9747620"/>
                <a:gd name="connsiteY140" fmla="*/ 3549130 h 6858000"/>
                <a:gd name="connsiteX141" fmla="*/ 9312311 w 9747620"/>
                <a:gd name="connsiteY141" fmla="*/ 3497176 h 6858000"/>
                <a:gd name="connsiteX142" fmla="*/ 9307587 w 9747620"/>
                <a:gd name="connsiteY142" fmla="*/ 3445029 h 6858000"/>
                <a:gd name="connsiteX143" fmla="*/ 9302618 w 9747620"/>
                <a:gd name="connsiteY143" fmla="*/ 3392835 h 6858000"/>
                <a:gd name="connsiteX144" fmla="*/ 9301574 w 9747620"/>
                <a:gd name="connsiteY144" fmla="*/ 3381476 h 6858000"/>
                <a:gd name="connsiteX145" fmla="*/ 9300430 w 9747620"/>
                <a:gd name="connsiteY145" fmla="*/ 3370740 h 6858000"/>
                <a:gd name="connsiteX146" fmla="*/ 9297547 w 9747620"/>
                <a:gd name="connsiteY146" fmla="*/ 3346966 h 6858000"/>
                <a:gd name="connsiteX147" fmla="*/ 9294017 w 9747620"/>
                <a:gd name="connsiteY147" fmla="*/ 3320030 h 6858000"/>
                <a:gd name="connsiteX148" fmla="*/ 9290439 w 9747620"/>
                <a:gd name="connsiteY148" fmla="*/ 3290410 h 6858000"/>
                <a:gd name="connsiteX149" fmla="*/ 9284275 w 9747620"/>
                <a:gd name="connsiteY149" fmla="*/ 3244544 h 6858000"/>
                <a:gd name="connsiteX150" fmla="*/ 9275974 w 9747620"/>
                <a:gd name="connsiteY150" fmla="*/ 3193116 h 6858000"/>
                <a:gd name="connsiteX151" fmla="*/ 9267224 w 9747620"/>
                <a:gd name="connsiteY151" fmla="*/ 3142264 h 6858000"/>
                <a:gd name="connsiteX152" fmla="*/ 9225320 w 9747620"/>
                <a:gd name="connsiteY152" fmla="*/ 2939909 h 6858000"/>
                <a:gd name="connsiteX153" fmla="*/ 9200466 w 9747620"/>
                <a:gd name="connsiteY153" fmla="*/ 2839449 h 6858000"/>
                <a:gd name="connsiteX154" fmla="*/ 9193953 w 9747620"/>
                <a:gd name="connsiteY154" fmla="*/ 2814958 h 6858000"/>
                <a:gd name="connsiteX155" fmla="*/ 9186993 w 9747620"/>
                <a:gd name="connsiteY155" fmla="*/ 2790276 h 6858000"/>
                <a:gd name="connsiteX156" fmla="*/ 9172628 w 9747620"/>
                <a:gd name="connsiteY156" fmla="*/ 2740621 h 6858000"/>
                <a:gd name="connsiteX157" fmla="*/ 9035082 w 9747620"/>
                <a:gd name="connsiteY157" fmla="*/ 2347463 h 6858000"/>
                <a:gd name="connsiteX158" fmla="*/ 8952118 w 9747620"/>
                <a:gd name="connsiteY158" fmla="*/ 2155413 h 6858000"/>
                <a:gd name="connsiteX159" fmla="*/ 8929948 w 9747620"/>
                <a:gd name="connsiteY159" fmla="*/ 2107915 h 6858000"/>
                <a:gd name="connsiteX160" fmla="*/ 8907429 w 9747620"/>
                <a:gd name="connsiteY160" fmla="*/ 2060753 h 6858000"/>
                <a:gd name="connsiteX161" fmla="*/ 8860404 w 9747620"/>
                <a:gd name="connsiteY161" fmla="*/ 1966478 h 6858000"/>
                <a:gd name="connsiteX162" fmla="*/ 8760788 w 9747620"/>
                <a:gd name="connsiteY162" fmla="*/ 1780274 h 6858000"/>
                <a:gd name="connsiteX163" fmla="*/ 8734740 w 9747620"/>
                <a:gd name="connsiteY163" fmla="*/ 1734311 h 6858000"/>
                <a:gd name="connsiteX164" fmla="*/ 8708046 w 9747620"/>
                <a:gd name="connsiteY164" fmla="*/ 1687963 h 6858000"/>
                <a:gd name="connsiteX165" fmla="*/ 8654062 w 9747620"/>
                <a:gd name="connsiteY165" fmla="*/ 1597234 h 6858000"/>
                <a:gd name="connsiteX166" fmla="*/ 8540278 w 9747620"/>
                <a:gd name="connsiteY166" fmla="*/ 1418077 h 6858000"/>
                <a:gd name="connsiteX167" fmla="*/ 8510701 w 9747620"/>
                <a:gd name="connsiteY167" fmla="*/ 1373695 h 6858000"/>
                <a:gd name="connsiteX168" fmla="*/ 8480676 w 9747620"/>
                <a:gd name="connsiteY168" fmla="*/ 1329457 h 6858000"/>
                <a:gd name="connsiteX169" fmla="*/ 8419782 w 9747620"/>
                <a:gd name="connsiteY169" fmla="*/ 1242275 h 6858000"/>
                <a:gd name="connsiteX170" fmla="*/ 8292478 w 9747620"/>
                <a:gd name="connsiteY170" fmla="*/ 1069875 h 6858000"/>
                <a:gd name="connsiteX171" fmla="*/ 8259620 w 9747620"/>
                <a:gd name="connsiteY171" fmla="*/ 1027123 h 6858000"/>
                <a:gd name="connsiteX172" fmla="*/ 8243416 w 9747620"/>
                <a:gd name="connsiteY172" fmla="*/ 1006130 h 6858000"/>
                <a:gd name="connsiteX173" fmla="*/ 8227110 w 9747620"/>
                <a:gd name="connsiteY173" fmla="*/ 985473 h 6858000"/>
                <a:gd name="connsiteX174" fmla="*/ 8159604 w 9747620"/>
                <a:gd name="connsiteY174" fmla="*/ 902029 h 6858000"/>
                <a:gd name="connsiteX175" fmla="*/ 8020022 w 9747620"/>
                <a:gd name="connsiteY175" fmla="*/ 738209 h 6858000"/>
                <a:gd name="connsiteX176" fmla="*/ 7984182 w 9747620"/>
                <a:gd name="connsiteY176" fmla="*/ 697901 h 6858000"/>
                <a:gd name="connsiteX177" fmla="*/ 7948043 w 9747620"/>
                <a:gd name="connsiteY177" fmla="*/ 657976 h 6858000"/>
                <a:gd name="connsiteX178" fmla="*/ 7874324 w 9747620"/>
                <a:gd name="connsiteY178" fmla="*/ 578607 h 6858000"/>
                <a:gd name="connsiteX179" fmla="*/ 7723308 w 9747620"/>
                <a:gd name="connsiteY179" fmla="*/ 424085 h 6858000"/>
                <a:gd name="connsiteX180" fmla="*/ 7565532 w 9747620"/>
                <a:gd name="connsiteY180" fmla="*/ 275602 h 6858000"/>
                <a:gd name="connsiteX181" fmla="*/ 1832515 w 9747620"/>
                <a:gd name="connsiteY181" fmla="*/ 0 h 6858000"/>
                <a:gd name="connsiteX182" fmla="*/ 2158449 w 9747620"/>
                <a:gd name="connsiteY182" fmla="*/ 0 h 6858000"/>
                <a:gd name="connsiteX183" fmla="*/ 2108797 w 9747620"/>
                <a:gd name="connsiteY183" fmla="*/ 37845 h 6858000"/>
                <a:gd name="connsiteX184" fmla="*/ 1942830 w 9747620"/>
                <a:gd name="connsiteY184" fmla="*/ 177587 h 6858000"/>
                <a:gd name="connsiteX185" fmla="*/ 1633191 w 9747620"/>
                <a:gd name="connsiteY185" fmla="*/ 477909 h 6858000"/>
                <a:gd name="connsiteX186" fmla="*/ 702686 w 9747620"/>
                <a:gd name="connsiteY186" fmla="*/ 1889935 h 6858000"/>
                <a:gd name="connsiteX187" fmla="*/ 551769 w 9747620"/>
                <a:gd name="connsiteY187" fmla="*/ 2281416 h 6858000"/>
                <a:gd name="connsiteX188" fmla="*/ 438383 w 9747620"/>
                <a:gd name="connsiteY188" fmla="*/ 2682772 h 6858000"/>
                <a:gd name="connsiteX189" fmla="*/ 397124 w 9747620"/>
                <a:gd name="connsiteY189" fmla="*/ 2887044 h 6858000"/>
                <a:gd name="connsiteX190" fmla="*/ 365658 w 9747620"/>
                <a:gd name="connsiteY190" fmla="*/ 3093424 h 6858000"/>
                <a:gd name="connsiteX191" fmla="*/ 332105 w 9747620"/>
                <a:gd name="connsiteY191" fmla="*/ 3509828 h 6858000"/>
                <a:gd name="connsiteX192" fmla="*/ 383653 w 9747620"/>
                <a:gd name="connsiteY192" fmla="*/ 4346327 h 6858000"/>
                <a:gd name="connsiteX193" fmla="*/ 422327 w 9747620"/>
                <a:gd name="connsiteY193" fmla="*/ 4552900 h 6858000"/>
                <a:gd name="connsiteX194" fmla="*/ 472184 w 9747620"/>
                <a:gd name="connsiteY194" fmla="*/ 4757939 h 6858000"/>
                <a:gd name="connsiteX195" fmla="*/ 533078 w 9747620"/>
                <a:gd name="connsiteY195" fmla="*/ 4960916 h 6858000"/>
                <a:gd name="connsiteX196" fmla="*/ 604710 w 9747620"/>
                <a:gd name="connsiteY196" fmla="*/ 5160875 h 6858000"/>
                <a:gd name="connsiteX197" fmla="*/ 996766 w 9747620"/>
                <a:gd name="connsiteY197" fmla="*/ 5920640 h 6858000"/>
                <a:gd name="connsiteX198" fmla="*/ 1549183 w 9747620"/>
                <a:gd name="connsiteY198" fmla="*/ 6586417 h 6858000"/>
                <a:gd name="connsiteX199" fmla="*/ 1709890 w 9747620"/>
                <a:gd name="connsiteY199" fmla="*/ 6734063 h 6858000"/>
                <a:gd name="connsiteX200" fmla="*/ 1859761 w 9747620"/>
                <a:gd name="connsiteY200" fmla="*/ 6858000 h 6858000"/>
                <a:gd name="connsiteX201" fmla="*/ 1671798 w 9747620"/>
                <a:gd name="connsiteY201" fmla="*/ 6858000 h 6858000"/>
                <a:gd name="connsiteX202" fmla="*/ 1628044 w 9747620"/>
                <a:gd name="connsiteY202" fmla="*/ 6822717 h 6858000"/>
                <a:gd name="connsiteX203" fmla="*/ 1459756 w 9747620"/>
                <a:gd name="connsiteY203" fmla="*/ 6674223 h 6858000"/>
                <a:gd name="connsiteX204" fmla="*/ 402543 w 9747620"/>
                <a:gd name="connsiteY204" fmla="*/ 5241588 h 6858000"/>
                <a:gd name="connsiteX205" fmla="*/ 311923 w 9747620"/>
                <a:gd name="connsiteY205" fmla="*/ 5036741 h 6858000"/>
                <a:gd name="connsiteX206" fmla="*/ 232140 w 9747620"/>
                <a:gd name="connsiteY206" fmla="*/ 4827483 h 6858000"/>
                <a:gd name="connsiteX207" fmla="*/ 163392 w 9747620"/>
                <a:gd name="connsiteY207" fmla="*/ 4613913 h 6858000"/>
                <a:gd name="connsiteX208" fmla="*/ 106823 w 9747620"/>
                <a:gd name="connsiteY208" fmla="*/ 4396365 h 6858000"/>
                <a:gd name="connsiteX209" fmla="*/ 29326 w 9747620"/>
                <a:gd name="connsiteY209" fmla="*/ 3954702 h 6858000"/>
                <a:gd name="connsiteX210" fmla="*/ 8647 w 9747620"/>
                <a:gd name="connsiteY210" fmla="*/ 3730971 h 6858000"/>
                <a:gd name="connsiteX211" fmla="*/ 2880 w 9747620"/>
                <a:gd name="connsiteY211" fmla="*/ 3618674 h 6858000"/>
                <a:gd name="connsiteX212" fmla="*/ 296 w 9747620"/>
                <a:gd name="connsiteY212" fmla="*/ 3506425 h 6858000"/>
                <a:gd name="connsiteX213" fmla="*/ 20030 w 9747620"/>
                <a:gd name="connsiteY213" fmla="*/ 3056711 h 6858000"/>
                <a:gd name="connsiteX214" fmla="*/ 48664 w 9747620"/>
                <a:gd name="connsiteY214" fmla="*/ 2832980 h 6858000"/>
                <a:gd name="connsiteX215" fmla="*/ 89922 w 9747620"/>
                <a:gd name="connsiteY215" fmla="*/ 2610639 h 6858000"/>
                <a:gd name="connsiteX216" fmla="*/ 211163 w 9747620"/>
                <a:gd name="connsiteY216" fmla="*/ 2174343 h 6858000"/>
                <a:gd name="connsiteX217" fmla="*/ 379129 w 9747620"/>
                <a:gd name="connsiteY217" fmla="*/ 1754393 h 6858000"/>
                <a:gd name="connsiteX218" fmla="*/ 841424 w 9747620"/>
                <a:gd name="connsiteY218" fmla="*/ 976270 h 6858000"/>
                <a:gd name="connsiteX219" fmla="*/ 1130234 w 9747620"/>
                <a:gd name="connsiteY219" fmla="*/ 625768 h 6858000"/>
                <a:gd name="connsiteX220" fmla="*/ 1452897 w 9747620"/>
                <a:gd name="connsiteY220" fmla="*/ 305748 h 6858000"/>
                <a:gd name="connsiteX221" fmla="*/ 1805682 w 9747620"/>
                <a:gd name="connsiteY221" fmla="*/ 18752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</a:cxnLst>
              <a:rect l="l" t="t" r="r" b="b"/>
              <a:pathLst>
                <a:path w="9747620" h="6858000">
                  <a:moveTo>
                    <a:pt x="7235453" y="0"/>
                  </a:moveTo>
                  <a:lnTo>
                    <a:pt x="7548130" y="0"/>
                  </a:lnTo>
                  <a:lnTo>
                    <a:pt x="7710334" y="111973"/>
                  </a:lnTo>
                  <a:cubicBezTo>
                    <a:pt x="7770781" y="157314"/>
                    <a:pt x="7830282" y="203517"/>
                    <a:pt x="7889188" y="251542"/>
                  </a:cubicBezTo>
                  <a:cubicBezTo>
                    <a:pt x="7947894" y="299470"/>
                    <a:pt x="8005557" y="348453"/>
                    <a:pt x="8061828" y="398586"/>
                  </a:cubicBezTo>
                  <a:cubicBezTo>
                    <a:pt x="8090013" y="423605"/>
                    <a:pt x="8117948" y="448816"/>
                    <a:pt x="8145637" y="474218"/>
                  </a:cubicBezTo>
                  <a:cubicBezTo>
                    <a:pt x="8159506" y="486918"/>
                    <a:pt x="8173375" y="499764"/>
                    <a:pt x="8187242" y="512753"/>
                  </a:cubicBezTo>
                  <a:lnTo>
                    <a:pt x="8228402" y="551575"/>
                  </a:lnTo>
                  <a:cubicBezTo>
                    <a:pt x="8283082" y="603577"/>
                    <a:pt x="8336569" y="656778"/>
                    <a:pt x="8389211" y="710937"/>
                  </a:cubicBezTo>
                  <a:cubicBezTo>
                    <a:pt x="8415458" y="738065"/>
                    <a:pt x="8441455" y="765432"/>
                    <a:pt x="8467206" y="793088"/>
                  </a:cubicBezTo>
                  <a:lnTo>
                    <a:pt x="8486791" y="814223"/>
                  </a:lnTo>
                  <a:lnTo>
                    <a:pt x="8505979" y="835409"/>
                  </a:lnTo>
                  <a:lnTo>
                    <a:pt x="8543509" y="877346"/>
                  </a:lnTo>
                  <a:cubicBezTo>
                    <a:pt x="8593418" y="933423"/>
                    <a:pt x="8642579" y="990601"/>
                    <a:pt x="8690549" y="1048978"/>
                  </a:cubicBezTo>
                  <a:cubicBezTo>
                    <a:pt x="8714558" y="1078168"/>
                    <a:pt x="8738368" y="1107644"/>
                    <a:pt x="8761732" y="1137502"/>
                  </a:cubicBezTo>
                  <a:lnTo>
                    <a:pt x="8796379" y="1182077"/>
                  </a:lnTo>
                  <a:lnTo>
                    <a:pt x="8830678" y="1226986"/>
                  </a:lnTo>
                  <a:cubicBezTo>
                    <a:pt x="8876112" y="1287185"/>
                    <a:pt x="8920304" y="1348532"/>
                    <a:pt x="8963353" y="1410936"/>
                  </a:cubicBezTo>
                  <a:cubicBezTo>
                    <a:pt x="8984727" y="1442137"/>
                    <a:pt x="9005954" y="1473915"/>
                    <a:pt x="9026483" y="1505499"/>
                  </a:cubicBezTo>
                  <a:lnTo>
                    <a:pt x="9057004" y="1552613"/>
                  </a:lnTo>
                  <a:cubicBezTo>
                    <a:pt x="9067245" y="1568525"/>
                    <a:pt x="9077336" y="1584534"/>
                    <a:pt x="9087278" y="1600542"/>
                  </a:cubicBezTo>
                  <a:cubicBezTo>
                    <a:pt x="9127145" y="1664766"/>
                    <a:pt x="9165966" y="1729613"/>
                    <a:pt x="9202851" y="1795515"/>
                  </a:cubicBezTo>
                  <a:cubicBezTo>
                    <a:pt x="9221342" y="1828491"/>
                    <a:pt x="9239437" y="1861417"/>
                    <a:pt x="9257332" y="1894920"/>
                  </a:cubicBezTo>
                  <a:lnTo>
                    <a:pt x="9283778" y="1945436"/>
                  </a:lnTo>
                  <a:lnTo>
                    <a:pt x="9309428" y="1996193"/>
                  </a:lnTo>
                  <a:cubicBezTo>
                    <a:pt x="9343280" y="2064013"/>
                    <a:pt x="9375491" y="2132695"/>
                    <a:pt x="9405714" y="2202191"/>
                  </a:cubicBezTo>
                  <a:cubicBezTo>
                    <a:pt x="9466260" y="2341183"/>
                    <a:pt x="9520493" y="2483053"/>
                    <a:pt x="9566524" y="2627653"/>
                  </a:cubicBezTo>
                  <a:cubicBezTo>
                    <a:pt x="9572289" y="2645675"/>
                    <a:pt x="9578056" y="2663792"/>
                    <a:pt x="9583573" y="2682195"/>
                  </a:cubicBezTo>
                  <a:lnTo>
                    <a:pt x="9591974" y="2709707"/>
                  </a:lnTo>
                  <a:lnTo>
                    <a:pt x="9600027" y="2737650"/>
                  </a:lnTo>
                  <a:cubicBezTo>
                    <a:pt x="9610416" y="2774171"/>
                    <a:pt x="9620358" y="2810884"/>
                    <a:pt x="9629803" y="2847694"/>
                  </a:cubicBezTo>
                  <a:cubicBezTo>
                    <a:pt x="9648692" y="2921312"/>
                    <a:pt x="9665196" y="2995506"/>
                    <a:pt x="9679909" y="3070131"/>
                  </a:cubicBezTo>
                  <a:cubicBezTo>
                    <a:pt x="9683587" y="3088775"/>
                    <a:pt x="9687118" y="3107418"/>
                    <a:pt x="9690498" y="3126159"/>
                  </a:cubicBezTo>
                  <a:lnTo>
                    <a:pt x="9700390" y="3181805"/>
                  </a:lnTo>
                  <a:cubicBezTo>
                    <a:pt x="9703670" y="3201120"/>
                    <a:pt x="9706952" y="3222112"/>
                    <a:pt x="9709685" y="3243392"/>
                  </a:cubicBezTo>
                  <a:lnTo>
                    <a:pt x="9713016" y="3267597"/>
                  </a:lnTo>
                  <a:lnTo>
                    <a:pt x="9716844" y="3294437"/>
                  </a:lnTo>
                  <a:cubicBezTo>
                    <a:pt x="9718186" y="3303926"/>
                    <a:pt x="9719527" y="3313895"/>
                    <a:pt x="9720820" y="3324488"/>
                  </a:cubicBezTo>
                  <a:lnTo>
                    <a:pt x="9722709" y="3340737"/>
                  </a:lnTo>
                  <a:lnTo>
                    <a:pt x="9724301" y="3356361"/>
                  </a:lnTo>
                  <a:lnTo>
                    <a:pt x="9730166" y="3412197"/>
                  </a:lnTo>
                  <a:cubicBezTo>
                    <a:pt x="9732005" y="3430842"/>
                    <a:pt x="9734291" y="3449342"/>
                    <a:pt x="9735783" y="3468083"/>
                  </a:cubicBezTo>
                  <a:lnTo>
                    <a:pt x="9739760" y="3524399"/>
                  </a:lnTo>
                  <a:lnTo>
                    <a:pt x="9741748" y="3552580"/>
                  </a:lnTo>
                  <a:lnTo>
                    <a:pt x="9742742" y="3566672"/>
                  </a:lnTo>
                  <a:lnTo>
                    <a:pt x="9743488" y="3581865"/>
                  </a:lnTo>
                  <a:lnTo>
                    <a:pt x="9744731" y="3611341"/>
                  </a:lnTo>
                  <a:lnTo>
                    <a:pt x="9745725" y="3639715"/>
                  </a:lnTo>
                  <a:cubicBezTo>
                    <a:pt x="9746868" y="3677579"/>
                    <a:pt x="9747514" y="3715587"/>
                    <a:pt x="9747613" y="3753786"/>
                  </a:cubicBezTo>
                  <a:cubicBezTo>
                    <a:pt x="9747763" y="3830232"/>
                    <a:pt x="9745675" y="3906870"/>
                    <a:pt x="9740405" y="3984609"/>
                  </a:cubicBezTo>
                  <a:lnTo>
                    <a:pt x="9736329" y="4038434"/>
                  </a:lnTo>
                  <a:cubicBezTo>
                    <a:pt x="9735087" y="4055976"/>
                    <a:pt x="9733794" y="4076346"/>
                    <a:pt x="9731408" y="4099446"/>
                  </a:cubicBezTo>
                  <a:lnTo>
                    <a:pt x="9717987" y="4213325"/>
                  </a:lnTo>
                  <a:cubicBezTo>
                    <a:pt x="9717441" y="4217926"/>
                    <a:pt x="9716943" y="4222527"/>
                    <a:pt x="9716297" y="4227129"/>
                  </a:cubicBezTo>
                  <a:lnTo>
                    <a:pt x="9714110" y="4240981"/>
                  </a:lnTo>
                  <a:lnTo>
                    <a:pt x="9709785" y="4268731"/>
                  </a:lnTo>
                  <a:lnTo>
                    <a:pt x="9701086" y="4324185"/>
                  </a:lnTo>
                  <a:lnTo>
                    <a:pt x="9698699" y="4338994"/>
                  </a:lnTo>
                  <a:lnTo>
                    <a:pt x="9695966" y="4355050"/>
                  </a:lnTo>
                  <a:cubicBezTo>
                    <a:pt x="9694077" y="4365547"/>
                    <a:pt x="9692188" y="4375516"/>
                    <a:pt x="9690299" y="4385054"/>
                  </a:cubicBezTo>
                  <a:lnTo>
                    <a:pt x="9679909" y="4437919"/>
                  </a:lnTo>
                  <a:cubicBezTo>
                    <a:pt x="9677871" y="4448320"/>
                    <a:pt x="9675735" y="4458097"/>
                    <a:pt x="9673647" y="4468162"/>
                  </a:cubicBezTo>
                  <a:lnTo>
                    <a:pt x="9667532" y="4496296"/>
                  </a:lnTo>
                  <a:cubicBezTo>
                    <a:pt x="9663406" y="4514941"/>
                    <a:pt x="9659081" y="4533585"/>
                    <a:pt x="9654658" y="4552277"/>
                  </a:cubicBezTo>
                  <a:cubicBezTo>
                    <a:pt x="9645760" y="4589613"/>
                    <a:pt x="9636265" y="4627045"/>
                    <a:pt x="9625876" y="4664478"/>
                  </a:cubicBezTo>
                  <a:cubicBezTo>
                    <a:pt x="9605048" y="4739247"/>
                    <a:pt x="9581088" y="4814303"/>
                    <a:pt x="9552803" y="4888737"/>
                  </a:cubicBezTo>
                  <a:cubicBezTo>
                    <a:pt x="9524668" y="4962930"/>
                    <a:pt x="9492109" y="5037459"/>
                    <a:pt x="9452639" y="5110934"/>
                  </a:cubicBezTo>
                  <a:cubicBezTo>
                    <a:pt x="9432905" y="5147695"/>
                    <a:pt x="9411431" y="5184169"/>
                    <a:pt x="9388017" y="5220020"/>
                  </a:cubicBezTo>
                  <a:cubicBezTo>
                    <a:pt x="9382201" y="5228982"/>
                    <a:pt x="9376236" y="5237945"/>
                    <a:pt x="9370073" y="5246811"/>
                  </a:cubicBezTo>
                  <a:lnTo>
                    <a:pt x="9360926" y="5260040"/>
                  </a:lnTo>
                  <a:lnTo>
                    <a:pt x="9351829" y="5272646"/>
                  </a:lnTo>
                  <a:cubicBezTo>
                    <a:pt x="9339700" y="5289468"/>
                    <a:pt x="9327174" y="5306387"/>
                    <a:pt x="9313305" y="5323881"/>
                  </a:cubicBezTo>
                  <a:cubicBezTo>
                    <a:pt x="9258625" y="5393042"/>
                    <a:pt x="9196489" y="5455445"/>
                    <a:pt x="9130375" y="5510802"/>
                  </a:cubicBezTo>
                  <a:cubicBezTo>
                    <a:pt x="9097319" y="5538505"/>
                    <a:pt x="9063268" y="5564530"/>
                    <a:pt x="9028422" y="5588878"/>
                  </a:cubicBezTo>
                  <a:cubicBezTo>
                    <a:pt x="9019723" y="5595109"/>
                    <a:pt x="9011074" y="5600909"/>
                    <a:pt x="9002424" y="5606707"/>
                  </a:cubicBezTo>
                  <a:cubicBezTo>
                    <a:pt x="8993774" y="5612603"/>
                    <a:pt x="8985124" y="5618211"/>
                    <a:pt x="8976525" y="5623866"/>
                  </a:cubicBezTo>
                  <a:cubicBezTo>
                    <a:pt x="8959277" y="5635130"/>
                    <a:pt x="8941629" y="5646201"/>
                    <a:pt x="8924181" y="5656793"/>
                  </a:cubicBezTo>
                  <a:cubicBezTo>
                    <a:pt x="8854291" y="5699259"/>
                    <a:pt x="8784946" y="5736451"/>
                    <a:pt x="8717291" y="5771582"/>
                  </a:cubicBezTo>
                  <a:lnTo>
                    <a:pt x="8617129" y="5823105"/>
                  </a:lnTo>
                  <a:lnTo>
                    <a:pt x="8518207" y="5873671"/>
                  </a:lnTo>
                  <a:cubicBezTo>
                    <a:pt x="8391200" y="5939188"/>
                    <a:pt x="8267922" y="6009788"/>
                    <a:pt x="8150558" y="6086761"/>
                  </a:cubicBezTo>
                  <a:cubicBezTo>
                    <a:pt x="8091901" y="6125248"/>
                    <a:pt x="8034736" y="6165317"/>
                    <a:pt x="7979410" y="6207158"/>
                  </a:cubicBezTo>
                  <a:cubicBezTo>
                    <a:pt x="7965739" y="6217750"/>
                    <a:pt x="7951771" y="6228103"/>
                    <a:pt x="7938300" y="6238887"/>
                  </a:cubicBezTo>
                  <a:lnTo>
                    <a:pt x="7897936" y="6271286"/>
                  </a:lnTo>
                  <a:lnTo>
                    <a:pt x="7858367" y="6304357"/>
                  </a:lnTo>
                  <a:lnTo>
                    <a:pt x="7819048" y="6338770"/>
                  </a:lnTo>
                  <a:cubicBezTo>
                    <a:pt x="7804882" y="6351232"/>
                    <a:pt x="7792105" y="6362591"/>
                    <a:pt x="7778882" y="6374477"/>
                  </a:cubicBezTo>
                  <a:lnTo>
                    <a:pt x="7739563" y="6410328"/>
                  </a:lnTo>
                  <a:cubicBezTo>
                    <a:pt x="7713366" y="6434485"/>
                    <a:pt x="7687168" y="6459120"/>
                    <a:pt x="7660824" y="6484138"/>
                  </a:cubicBezTo>
                  <a:lnTo>
                    <a:pt x="7502302" y="6636360"/>
                  </a:lnTo>
                  <a:lnTo>
                    <a:pt x="7273394" y="6858000"/>
                  </a:lnTo>
                  <a:lnTo>
                    <a:pt x="6780690" y="6858000"/>
                  </a:lnTo>
                  <a:lnTo>
                    <a:pt x="6854939" y="6783597"/>
                  </a:lnTo>
                  <a:cubicBezTo>
                    <a:pt x="6880688" y="6757810"/>
                    <a:pt x="6906338" y="6732265"/>
                    <a:pt x="6932087" y="6705809"/>
                  </a:cubicBezTo>
                  <a:lnTo>
                    <a:pt x="7241130" y="6390965"/>
                  </a:lnTo>
                  <a:lnTo>
                    <a:pt x="7397564" y="6233087"/>
                  </a:lnTo>
                  <a:cubicBezTo>
                    <a:pt x="7424009" y="6206679"/>
                    <a:pt x="7450802" y="6180175"/>
                    <a:pt x="7478142" y="6153670"/>
                  </a:cubicBezTo>
                  <a:lnTo>
                    <a:pt x="7519600" y="6113937"/>
                  </a:lnTo>
                  <a:cubicBezTo>
                    <a:pt x="7533469" y="6100805"/>
                    <a:pt x="7547934" y="6087288"/>
                    <a:pt x="7561207" y="6075067"/>
                  </a:cubicBezTo>
                  <a:lnTo>
                    <a:pt x="7604204" y="6035526"/>
                  </a:lnTo>
                  <a:lnTo>
                    <a:pt x="7648644" y="5996416"/>
                  </a:lnTo>
                  <a:cubicBezTo>
                    <a:pt x="7663608" y="5983570"/>
                    <a:pt x="7678768" y="5971013"/>
                    <a:pt x="7693830" y="5958264"/>
                  </a:cubicBezTo>
                  <a:cubicBezTo>
                    <a:pt x="7708942" y="5945611"/>
                    <a:pt x="7724352" y="5933485"/>
                    <a:pt x="7739662" y="5921073"/>
                  </a:cubicBezTo>
                  <a:cubicBezTo>
                    <a:pt x="7801154" y="5872088"/>
                    <a:pt x="7864234" y="5825502"/>
                    <a:pt x="7928458" y="5781025"/>
                  </a:cubicBezTo>
                  <a:cubicBezTo>
                    <a:pt x="8057005" y="5692164"/>
                    <a:pt x="8190077" y="5611500"/>
                    <a:pt x="8325882" y="5537450"/>
                  </a:cubicBezTo>
                  <a:lnTo>
                    <a:pt x="8424555" y="5484106"/>
                  </a:lnTo>
                  <a:lnTo>
                    <a:pt x="8521737" y="5431289"/>
                  </a:lnTo>
                  <a:cubicBezTo>
                    <a:pt x="8585315" y="5396349"/>
                    <a:pt x="8646456" y="5361840"/>
                    <a:pt x="8702677" y="5325942"/>
                  </a:cubicBezTo>
                  <a:cubicBezTo>
                    <a:pt x="8716795" y="5316931"/>
                    <a:pt x="8730365" y="5308017"/>
                    <a:pt x="8743986" y="5298717"/>
                  </a:cubicBezTo>
                  <a:cubicBezTo>
                    <a:pt x="8750747" y="5294069"/>
                    <a:pt x="8757606" y="5289420"/>
                    <a:pt x="8764167" y="5284723"/>
                  </a:cubicBezTo>
                  <a:cubicBezTo>
                    <a:pt x="8770778" y="5280074"/>
                    <a:pt x="8777440" y="5275377"/>
                    <a:pt x="8783704" y="5270679"/>
                  </a:cubicBezTo>
                  <a:cubicBezTo>
                    <a:pt x="8809155" y="5251987"/>
                    <a:pt x="8833611" y="5232577"/>
                    <a:pt x="8856776" y="5212399"/>
                  </a:cubicBezTo>
                  <a:cubicBezTo>
                    <a:pt x="8903104" y="5172043"/>
                    <a:pt x="8944463" y="5128668"/>
                    <a:pt x="8979856" y="5082081"/>
                  </a:cubicBezTo>
                  <a:cubicBezTo>
                    <a:pt x="8988555" y="5070722"/>
                    <a:pt x="8997602" y="5057973"/>
                    <a:pt x="9006699" y="5044984"/>
                  </a:cubicBezTo>
                  <a:lnTo>
                    <a:pt x="9013509" y="5035254"/>
                  </a:lnTo>
                  <a:lnTo>
                    <a:pt x="9019773" y="5025812"/>
                  </a:lnTo>
                  <a:cubicBezTo>
                    <a:pt x="9023997" y="5019629"/>
                    <a:pt x="9028073" y="5013254"/>
                    <a:pt x="9032050" y="5006833"/>
                  </a:cubicBezTo>
                  <a:cubicBezTo>
                    <a:pt x="9048206" y="4981238"/>
                    <a:pt x="9063417" y="4954542"/>
                    <a:pt x="9077733" y="4926839"/>
                  </a:cubicBezTo>
                  <a:cubicBezTo>
                    <a:pt x="9106415" y="4871434"/>
                    <a:pt x="9131469" y="4812050"/>
                    <a:pt x="9154285" y="4750223"/>
                  </a:cubicBezTo>
                  <a:cubicBezTo>
                    <a:pt x="9176904" y="4688586"/>
                    <a:pt x="9196537" y="4625032"/>
                    <a:pt x="9213936" y="4559945"/>
                  </a:cubicBezTo>
                  <a:cubicBezTo>
                    <a:pt x="9222635" y="4527402"/>
                    <a:pt x="9230887" y="4494523"/>
                    <a:pt x="9238592" y="4461357"/>
                  </a:cubicBezTo>
                  <a:cubicBezTo>
                    <a:pt x="9242419" y="4444773"/>
                    <a:pt x="9246147" y="4428094"/>
                    <a:pt x="9249776" y="4411319"/>
                  </a:cubicBezTo>
                  <a:lnTo>
                    <a:pt x="9255046" y="4386299"/>
                  </a:lnTo>
                  <a:lnTo>
                    <a:pt x="9259718" y="4363342"/>
                  </a:lnTo>
                  <a:lnTo>
                    <a:pt x="9269959" y="4309566"/>
                  </a:lnTo>
                  <a:lnTo>
                    <a:pt x="9274233" y="4286176"/>
                  </a:lnTo>
                  <a:lnTo>
                    <a:pt x="9276022" y="4275489"/>
                  </a:lnTo>
                  <a:lnTo>
                    <a:pt x="9277861" y="4263506"/>
                  </a:lnTo>
                  <a:lnTo>
                    <a:pt x="9286014" y="4211696"/>
                  </a:lnTo>
                  <a:lnTo>
                    <a:pt x="9290092" y="4185767"/>
                  </a:lnTo>
                  <a:lnTo>
                    <a:pt x="9292128" y="4172826"/>
                  </a:lnTo>
                  <a:cubicBezTo>
                    <a:pt x="9292774" y="4168464"/>
                    <a:pt x="9293173" y="4164055"/>
                    <a:pt x="9293720" y="4159693"/>
                  </a:cubicBezTo>
                  <a:lnTo>
                    <a:pt x="9305650" y="4057941"/>
                  </a:lnTo>
                  <a:cubicBezTo>
                    <a:pt x="9306991" y="4045048"/>
                    <a:pt x="9308085" y="4029328"/>
                    <a:pt x="9309378" y="4010779"/>
                  </a:cubicBezTo>
                  <a:lnTo>
                    <a:pt x="9313454" y="3956428"/>
                  </a:lnTo>
                  <a:cubicBezTo>
                    <a:pt x="9318326" y="3889806"/>
                    <a:pt x="9320611" y="3821796"/>
                    <a:pt x="9320811" y="3753546"/>
                  </a:cubicBezTo>
                  <a:cubicBezTo>
                    <a:pt x="9320910" y="3719373"/>
                    <a:pt x="9320513" y="3685056"/>
                    <a:pt x="9319617" y="3650643"/>
                  </a:cubicBezTo>
                  <a:lnTo>
                    <a:pt x="9318176" y="3600030"/>
                  </a:lnTo>
                  <a:lnTo>
                    <a:pt x="9317778" y="3588096"/>
                  </a:lnTo>
                  <a:lnTo>
                    <a:pt x="9316983" y="3575107"/>
                  </a:lnTo>
                  <a:lnTo>
                    <a:pt x="9315443" y="3549130"/>
                  </a:lnTo>
                  <a:lnTo>
                    <a:pt x="9312311" y="3497176"/>
                  </a:lnTo>
                  <a:cubicBezTo>
                    <a:pt x="9311118" y="3479825"/>
                    <a:pt x="9309129" y="3462427"/>
                    <a:pt x="9307587" y="3445029"/>
                  </a:cubicBezTo>
                  <a:lnTo>
                    <a:pt x="9302618" y="3392835"/>
                  </a:lnTo>
                  <a:lnTo>
                    <a:pt x="9301574" y="3381476"/>
                  </a:lnTo>
                  <a:lnTo>
                    <a:pt x="9300430" y="3370740"/>
                  </a:lnTo>
                  <a:lnTo>
                    <a:pt x="9297547" y="3346966"/>
                  </a:lnTo>
                  <a:lnTo>
                    <a:pt x="9294017" y="3320030"/>
                  </a:lnTo>
                  <a:lnTo>
                    <a:pt x="9290439" y="3290410"/>
                  </a:lnTo>
                  <a:cubicBezTo>
                    <a:pt x="9288849" y="3275745"/>
                    <a:pt x="9286761" y="3260934"/>
                    <a:pt x="9284275" y="3244544"/>
                  </a:cubicBezTo>
                  <a:lnTo>
                    <a:pt x="9275974" y="3193116"/>
                  </a:lnTo>
                  <a:cubicBezTo>
                    <a:pt x="9273189" y="3176197"/>
                    <a:pt x="9270256" y="3159230"/>
                    <a:pt x="9267224" y="3142264"/>
                  </a:cubicBezTo>
                  <a:cubicBezTo>
                    <a:pt x="9255146" y="3074493"/>
                    <a:pt x="9240929" y="3007057"/>
                    <a:pt x="9225320" y="2939909"/>
                  </a:cubicBezTo>
                  <a:cubicBezTo>
                    <a:pt x="9217465" y="2906311"/>
                    <a:pt x="9209214" y="2872809"/>
                    <a:pt x="9200466" y="2839449"/>
                  </a:cubicBezTo>
                  <a:lnTo>
                    <a:pt x="9193953" y="2814958"/>
                  </a:lnTo>
                  <a:lnTo>
                    <a:pt x="9186993" y="2790276"/>
                  </a:lnTo>
                  <a:cubicBezTo>
                    <a:pt x="9182471" y="2773836"/>
                    <a:pt x="9177599" y="2757252"/>
                    <a:pt x="9172628" y="2740621"/>
                  </a:cubicBezTo>
                  <a:cubicBezTo>
                    <a:pt x="9133110" y="2607859"/>
                    <a:pt x="9087527" y="2476533"/>
                    <a:pt x="9035082" y="2347463"/>
                  </a:cubicBezTo>
                  <a:cubicBezTo>
                    <a:pt x="9008836" y="2282951"/>
                    <a:pt x="8981298" y="2218870"/>
                    <a:pt x="8952118" y="2155413"/>
                  </a:cubicBezTo>
                  <a:lnTo>
                    <a:pt x="8929948" y="2107915"/>
                  </a:lnTo>
                  <a:lnTo>
                    <a:pt x="8907429" y="2060753"/>
                  </a:lnTo>
                  <a:cubicBezTo>
                    <a:pt x="8892170" y="2029408"/>
                    <a:pt x="8876411" y="1997726"/>
                    <a:pt x="8860404" y="1966478"/>
                  </a:cubicBezTo>
                  <a:cubicBezTo>
                    <a:pt x="8828243" y="1903931"/>
                    <a:pt x="8795336" y="1841670"/>
                    <a:pt x="8760788" y="1780274"/>
                  </a:cubicBezTo>
                  <a:lnTo>
                    <a:pt x="8734740" y="1734311"/>
                  </a:lnTo>
                  <a:lnTo>
                    <a:pt x="8708046" y="1687963"/>
                  </a:lnTo>
                  <a:cubicBezTo>
                    <a:pt x="8690300" y="1657337"/>
                    <a:pt x="8672455" y="1627334"/>
                    <a:pt x="8654062" y="1597234"/>
                  </a:cubicBezTo>
                  <a:cubicBezTo>
                    <a:pt x="8617575" y="1536988"/>
                    <a:pt x="8579398" y="1477365"/>
                    <a:pt x="8540278" y="1418077"/>
                  </a:cubicBezTo>
                  <a:lnTo>
                    <a:pt x="8510701" y="1373695"/>
                  </a:lnTo>
                  <a:lnTo>
                    <a:pt x="8480676" y="1329457"/>
                  </a:lnTo>
                  <a:cubicBezTo>
                    <a:pt x="8460643" y="1300269"/>
                    <a:pt x="8440411" y="1271224"/>
                    <a:pt x="8419782" y="1242275"/>
                  </a:cubicBezTo>
                  <a:cubicBezTo>
                    <a:pt x="8378476" y="1184425"/>
                    <a:pt x="8335923" y="1127006"/>
                    <a:pt x="8292478" y="1069875"/>
                  </a:cubicBezTo>
                  <a:lnTo>
                    <a:pt x="8259620" y="1027123"/>
                  </a:lnTo>
                  <a:lnTo>
                    <a:pt x="8243416" y="1006130"/>
                  </a:lnTo>
                  <a:lnTo>
                    <a:pt x="8227110" y="985473"/>
                  </a:lnTo>
                  <a:cubicBezTo>
                    <a:pt x="8204890" y="957483"/>
                    <a:pt x="8182422" y="929684"/>
                    <a:pt x="8159604" y="902029"/>
                  </a:cubicBezTo>
                  <a:cubicBezTo>
                    <a:pt x="8114170" y="846671"/>
                    <a:pt x="8067494" y="792177"/>
                    <a:pt x="8020022" y="738209"/>
                  </a:cubicBezTo>
                  <a:lnTo>
                    <a:pt x="7984182" y="697901"/>
                  </a:lnTo>
                  <a:lnTo>
                    <a:pt x="7948043" y="657976"/>
                  </a:lnTo>
                  <a:cubicBezTo>
                    <a:pt x="7923636" y="631328"/>
                    <a:pt x="7899079" y="604823"/>
                    <a:pt x="7874324" y="578607"/>
                  </a:cubicBezTo>
                  <a:cubicBezTo>
                    <a:pt x="7824714" y="526221"/>
                    <a:pt x="7774608" y="474458"/>
                    <a:pt x="7723308" y="424085"/>
                  </a:cubicBezTo>
                  <a:cubicBezTo>
                    <a:pt x="7672157" y="373808"/>
                    <a:pt x="7619168" y="324153"/>
                    <a:pt x="7565532" y="275602"/>
                  </a:cubicBezTo>
                  <a:close/>
                  <a:moveTo>
                    <a:pt x="1832515" y="0"/>
                  </a:moveTo>
                  <a:lnTo>
                    <a:pt x="2158449" y="0"/>
                  </a:lnTo>
                  <a:lnTo>
                    <a:pt x="2108797" y="37845"/>
                  </a:lnTo>
                  <a:cubicBezTo>
                    <a:pt x="2052253" y="83168"/>
                    <a:pt x="1996914" y="129778"/>
                    <a:pt x="1942830" y="177587"/>
                  </a:cubicBezTo>
                  <a:cubicBezTo>
                    <a:pt x="1834563" y="273109"/>
                    <a:pt x="1731317" y="373472"/>
                    <a:pt x="1633191" y="477909"/>
                  </a:cubicBezTo>
                  <a:cubicBezTo>
                    <a:pt x="1240290" y="896038"/>
                    <a:pt x="927123" y="1375900"/>
                    <a:pt x="702686" y="1889935"/>
                  </a:cubicBezTo>
                  <a:cubicBezTo>
                    <a:pt x="646565" y="2018192"/>
                    <a:pt x="596210" y="2149182"/>
                    <a:pt x="551769" y="2281416"/>
                  </a:cubicBezTo>
                  <a:cubicBezTo>
                    <a:pt x="507429" y="2413700"/>
                    <a:pt x="469451" y="2547613"/>
                    <a:pt x="438383" y="2682772"/>
                  </a:cubicBezTo>
                  <a:cubicBezTo>
                    <a:pt x="423122" y="2750111"/>
                    <a:pt x="409203" y="2818553"/>
                    <a:pt x="397124" y="2887044"/>
                  </a:cubicBezTo>
                  <a:cubicBezTo>
                    <a:pt x="385144" y="2955581"/>
                    <a:pt x="374357" y="3024359"/>
                    <a:pt x="365658" y="3093424"/>
                  </a:cubicBezTo>
                  <a:cubicBezTo>
                    <a:pt x="347813" y="3231506"/>
                    <a:pt x="336727" y="3370260"/>
                    <a:pt x="332105" y="3509828"/>
                  </a:cubicBezTo>
                  <a:cubicBezTo>
                    <a:pt x="322311" y="3788822"/>
                    <a:pt x="339660" y="4068628"/>
                    <a:pt x="383653" y="4346327"/>
                  </a:cubicBezTo>
                  <a:cubicBezTo>
                    <a:pt x="394539" y="4415489"/>
                    <a:pt x="407464" y="4484267"/>
                    <a:pt x="422327" y="4552900"/>
                  </a:cubicBezTo>
                  <a:cubicBezTo>
                    <a:pt x="437041" y="4621534"/>
                    <a:pt x="453693" y="4689881"/>
                    <a:pt x="472184" y="4757939"/>
                  </a:cubicBezTo>
                  <a:cubicBezTo>
                    <a:pt x="490677" y="4825949"/>
                    <a:pt x="511007" y="4893673"/>
                    <a:pt x="533078" y="4960916"/>
                  </a:cubicBezTo>
                  <a:cubicBezTo>
                    <a:pt x="555249" y="5028208"/>
                    <a:pt x="578662" y="5095022"/>
                    <a:pt x="604710" y="5160875"/>
                  </a:cubicBezTo>
                  <a:cubicBezTo>
                    <a:pt x="707358" y="5425298"/>
                    <a:pt x="838443" y="5680902"/>
                    <a:pt x="996766" y="5920640"/>
                  </a:cubicBezTo>
                  <a:cubicBezTo>
                    <a:pt x="1154790" y="6160571"/>
                    <a:pt x="1340404" y="6384350"/>
                    <a:pt x="1549183" y="6586417"/>
                  </a:cubicBezTo>
                  <a:cubicBezTo>
                    <a:pt x="1601365" y="6636982"/>
                    <a:pt x="1654970" y="6686208"/>
                    <a:pt x="1709890" y="6734063"/>
                  </a:cubicBezTo>
                  <a:lnTo>
                    <a:pt x="1859761" y="6858000"/>
                  </a:lnTo>
                  <a:lnTo>
                    <a:pt x="1671798" y="6858000"/>
                  </a:lnTo>
                  <a:lnTo>
                    <a:pt x="1628044" y="6822717"/>
                  </a:lnTo>
                  <a:cubicBezTo>
                    <a:pt x="1570828" y="6774460"/>
                    <a:pt x="1514710" y="6724955"/>
                    <a:pt x="1459756" y="6674223"/>
                  </a:cubicBezTo>
                  <a:cubicBezTo>
                    <a:pt x="1019931" y="6268363"/>
                    <a:pt x="658296" y="5781216"/>
                    <a:pt x="402543" y="5241588"/>
                  </a:cubicBezTo>
                  <a:cubicBezTo>
                    <a:pt x="370231" y="5174103"/>
                    <a:pt x="340306" y="5105661"/>
                    <a:pt x="311923" y="5036741"/>
                  </a:cubicBezTo>
                  <a:cubicBezTo>
                    <a:pt x="283539" y="4967771"/>
                    <a:pt x="256895" y="4897986"/>
                    <a:pt x="232140" y="4827483"/>
                  </a:cubicBezTo>
                  <a:cubicBezTo>
                    <a:pt x="207334" y="4756981"/>
                    <a:pt x="184368" y="4685758"/>
                    <a:pt x="163392" y="4613913"/>
                  </a:cubicBezTo>
                  <a:cubicBezTo>
                    <a:pt x="142514" y="4542020"/>
                    <a:pt x="123624" y="4469360"/>
                    <a:pt x="106823" y="4396365"/>
                  </a:cubicBezTo>
                  <a:cubicBezTo>
                    <a:pt x="73120" y="4250902"/>
                    <a:pt x="47371" y="4103281"/>
                    <a:pt x="29326" y="3954702"/>
                  </a:cubicBezTo>
                  <a:cubicBezTo>
                    <a:pt x="20478" y="3880365"/>
                    <a:pt x="13320" y="3805789"/>
                    <a:pt x="8647" y="3730971"/>
                  </a:cubicBezTo>
                  <a:cubicBezTo>
                    <a:pt x="6311" y="3693587"/>
                    <a:pt x="4322" y="3656106"/>
                    <a:pt x="2880" y="3618674"/>
                  </a:cubicBezTo>
                  <a:cubicBezTo>
                    <a:pt x="1539" y="3581146"/>
                    <a:pt x="694" y="3543809"/>
                    <a:pt x="296" y="3506425"/>
                  </a:cubicBezTo>
                  <a:cubicBezTo>
                    <a:pt x="-1543" y="3356649"/>
                    <a:pt x="5217" y="3206200"/>
                    <a:pt x="20030" y="3056711"/>
                  </a:cubicBezTo>
                  <a:cubicBezTo>
                    <a:pt x="27686" y="2981942"/>
                    <a:pt x="36931" y="2907317"/>
                    <a:pt x="48664" y="2832980"/>
                  </a:cubicBezTo>
                  <a:cubicBezTo>
                    <a:pt x="60395" y="2758642"/>
                    <a:pt x="73716" y="2684784"/>
                    <a:pt x="89922" y="2610639"/>
                  </a:cubicBezTo>
                  <a:cubicBezTo>
                    <a:pt x="121736" y="2462826"/>
                    <a:pt x="162645" y="2317220"/>
                    <a:pt x="211163" y="2174343"/>
                  </a:cubicBezTo>
                  <a:cubicBezTo>
                    <a:pt x="259778" y="2031468"/>
                    <a:pt x="315601" y="1891517"/>
                    <a:pt x="379129" y="1754393"/>
                  </a:cubicBezTo>
                  <a:cubicBezTo>
                    <a:pt x="505540" y="1480433"/>
                    <a:pt x="660930" y="1219318"/>
                    <a:pt x="841424" y="976270"/>
                  </a:cubicBezTo>
                  <a:cubicBezTo>
                    <a:pt x="931498" y="854627"/>
                    <a:pt x="1028182" y="737777"/>
                    <a:pt x="1130234" y="625768"/>
                  </a:cubicBezTo>
                  <a:cubicBezTo>
                    <a:pt x="1232486" y="513855"/>
                    <a:pt x="1340157" y="407117"/>
                    <a:pt x="1452897" y="305748"/>
                  </a:cubicBezTo>
                  <a:cubicBezTo>
                    <a:pt x="1565736" y="204380"/>
                    <a:pt x="1683596" y="108665"/>
                    <a:pt x="1805682" y="1875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="" xmlns:a16="http://schemas.microsoft.com/office/drawing/2014/main" id="{D3FC2AE7-C60C-4C48-BCAE-410BB6C3DF5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308320" y="36937"/>
              <a:ext cx="9767847" cy="6858000"/>
            </a:xfrm>
            <a:custGeom>
              <a:avLst/>
              <a:gdLst>
                <a:gd name="connsiteX0" fmla="*/ 7151367 w 9767847"/>
                <a:gd name="connsiteY0" fmla="*/ 0 h 6858000"/>
                <a:gd name="connsiteX1" fmla="*/ 7881247 w 9767847"/>
                <a:gd name="connsiteY1" fmla="*/ 0 h 6858000"/>
                <a:gd name="connsiteX2" fmla="*/ 7990553 w 9767847"/>
                <a:gd name="connsiteY2" fmla="*/ 81317 h 6858000"/>
                <a:gd name="connsiteX3" fmla="*/ 9767847 w 9767847"/>
                <a:gd name="connsiteY3" fmla="*/ 3649031 h 6858000"/>
                <a:gd name="connsiteX4" fmla="*/ 8652597 w 9767847"/>
                <a:gd name="connsiteY4" fmla="*/ 6590005 h 6858000"/>
                <a:gd name="connsiteX5" fmla="*/ 8395306 w 9767847"/>
                <a:gd name="connsiteY5" fmla="*/ 6858000 h 6858000"/>
                <a:gd name="connsiteX6" fmla="*/ 6762603 w 9767847"/>
                <a:gd name="connsiteY6" fmla="*/ 6858000 h 6858000"/>
                <a:gd name="connsiteX7" fmla="*/ 6765962 w 9767847"/>
                <a:gd name="connsiteY7" fmla="*/ 6854844 h 6858000"/>
                <a:gd name="connsiteX8" fmla="*/ 6804586 w 9767847"/>
                <a:gd name="connsiteY8" fmla="*/ 6817103 h 6858000"/>
                <a:gd name="connsiteX9" fmla="*/ 6881735 w 9767847"/>
                <a:gd name="connsiteY9" fmla="*/ 6741197 h 6858000"/>
                <a:gd name="connsiteX10" fmla="*/ 6958883 w 9767847"/>
                <a:gd name="connsiteY10" fmla="*/ 6664822 h 6858000"/>
                <a:gd name="connsiteX11" fmla="*/ 7267925 w 9767847"/>
                <a:gd name="connsiteY11" fmla="*/ 6355694 h 6858000"/>
                <a:gd name="connsiteX12" fmla="*/ 7424360 w 9767847"/>
                <a:gd name="connsiteY12" fmla="*/ 6200685 h 6858000"/>
                <a:gd name="connsiteX13" fmla="*/ 7504938 w 9767847"/>
                <a:gd name="connsiteY13" fmla="*/ 6122708 h 6858000"/>
                <a:gd name="connsiteX14" fmla="*/ 7546396 w 9767847"/>
                <a:gd name="connsiteY14" fmla="*/ 6083697 h 6858000"/>
                <a:gd name="connsiteX15" fmla="*/ 7588002 w 9767847"/>
                <a:gd name="connsiteY15" fmla="*/ 6045532 h 6858000"/>
                <a:gd name="connsiteX16" fmla="*/ 7631000 w 9767847"/>
                <a:gd name="connsiteY16" fmla="*/ 6006709 h 6858000"/>
                <a:gd name="connsiteX17" fmla="*/ 7675440 w 9767847"/>
                <a:gd name="connsiteY17" fmla="*/ 5968309 h 6858000"/>
                <a:gd name="connsiteX18" fmla="*/ 7720626 w 9767847"/>
                <a:gd name="connsiteY18" fmla="*/ 5930851 h 6858000"/>
                <a:gd name="connsiteX19" fmla="*/ 7766458 w 9767847"/>
                <a:gd name="connsiteY19" fmla="*/ 5894334 h 6858000"/>
                <a:gd name="connsiteX20" fmla="*/ 7955254 w 9767847"/>
                <a:gd name="connsiteY20" fmla="*/ 5756828 h 6858000"/>
                <a:gd name="connsiteX21" fmla="*/ 8352678 w 9767847"/>
                <a:gd name="connsiteY21" fmla="*/ 5517630 h 6858000"/>
                <a:gd name="connsiteX22" fmla="*/ 8451350 w 9767847"/>
                <a:gd name="connsiteY22" fmla="*/ 5465254 h 6858000"/>
                <a:gd name="connsiteX23" fmla="*/ 8548532 w 9767847"/>
                <a:gd name="connsiteY23" fmla="*/ 5413395 h 6858000"/>
                <a:gd name="connsiteX24" fmla="*/ 8729473 w 9767847"/>
                <a:gd name="connsiteY24" fmla="*/ 5309961 h 6858000"/>
                <a:gd name="connsiteX25" fmla="*/ 8770781 w 9767847"/>
                <a:gd name="connsiteY25" fmla="*/ 5283232 h 6858000"/>
                <a:gd name="connsiteX26" fmla="*/ 8790964 w 9767847"/>
                <a:gd name="connsiteY26" fmla="*/ 5269492 h 6858000"/>
                <a:gd name="connsiteX27" fmla="*/ 8810499 w 9767847"/>
                <a:gd name="connsiteY27" fmla="*/ 5255703 h 6858000"/>
                <a:gd name="connsiteX28" fmla="*/ 8883571 w 9767847"/>
                <a:gd name="connsiteY28" fmla="*/ 5198479 h 6858000"/>
                <a:gd name="connsiteX29" fmla="*/ 9006651 w 9767847"/>
                <a:gd name="connsiteY29" fmla="*/ 5070527 h 6858000"/>
                <a:gd name="connsiteX30" fmla="*/ 9033494 w 9767847"/>
                <a:gd name="connsiteY30" fmla="*/ 5034105 h 6858000"/>
                <a:gd name="connsiteX31" fmla="*/ 9040305 w 9767847"/>
                <a:gd name="connsiteY31" fmla="*/ 5024551 h 6858000"/>
                <a:gd name="connsiteX32" fmla="*/ 9046568 w 9767847"/>
                <a:gd name="connsiteY32" fmla="*/ 5015281 h 6858000"/>
                <a:gd name="connsiteX33" fmla="*/ 9058846 w 9767847"/>
                <a:gd name="connsiteY33" fmla="*/ 4996645 h 6858000"/>
                <a:gd name="connsiteX34" fmla="*/ 9104529 w 9767847"/>
                <a:gd name="connsiteY34" fmla="*/ 4918105 h 6858000"/>
                <a:gd name="connsiteX35" fmla="*/ 9181081 w 9767847"/>
                <a:gd name="connsiteY35" fmla="*/ 4744694 h 6858000"/>
                <a:gd name="connsiteX36" fmla="*/ 9240731 w 9767847"/>
                <a:gd name="connsiteY36" fmla="*/ 4557872 h 6858000"/>
                <a:gd name="connsiteX37" fmla="*/ 9265388 w 9767847"/>
                <a:gd name="connsiteY37" fmla="*/ 4461073 h 6858000"/>
                <a:gd name="connsiteX38" fmla="*/ 9276571 w 9767847"/>
                <a:gd name="connsiteY38" fmla="*/ 4411943 h 6858000"/>
                <a:gd name="connsiteX39" fmla="*/ 9281841 w 9767847"/>
                <a:gd name="connsiteY39" fmla="*/ 4387379 h 6858000"/>
                <a:gd name="connsiteX40" fmla="*/ 9286513 w 9767847"/>
                <a:gd name="connsiteY40" fmla="*/ 4364838 h 6858000"/>
                <a:gd name="connsiteX41" fmla="*/ 9296754 w 9767847"/>
                <a:gd name="connsiteY41" fmla="*/ 4312038 h 6858000"/>
                <a:gd name="connsiteX42" fmla="*/ 9301029 w 9767847"/>
                <a:gd name="connsiteY42" fmla="*/ 4289074 h 6858000"/>
                <a:gd name="connsiteX43" fmla="*/ 9302818 w 9767847"/>
                <a:gd name="connsiteY43" fmla="*/ 4278581 h 6858000"/>
                <a:gd name="connsiteX44" fmla="*/ 9304658 w 9767847"/>
                <a:gd name="connsiteY44" fmla="*/ 4266816 h 6858000"/>
                <a:gd name="connsiteX45" fmla="*/ 9312810 w 9767847"/>
                <a:gd name="connsiteY45" fmla="*/ 4215945 h 6858000"/>
                <a:gd name="connsiteX46" fmla="*/ 9316887 w 9767847"/>
                <a:gd name="connsiteY46" fmla="*/ 4190486 h 6858000"/>
                <a:gd name="connsiteX47" fmla="*/ 9318923 w 9767847"/>
                <a:gd name="connsiteY47" fmla="*/ 4177780 h 6858000"/>
                <a:gd name="connsiteX48" fmla="*/ 9320515 w 9767847"/>
                <a:gd name="connsiteY48" fmla="*/ 4164886 h 6858000"/>
                <a:gd name="connsiteX49" fmla="*/ 9332445 w 9767847"/>
                <a:gd name="connsiteY49" fmla="*/ 4064981 h 6858000"/>
                <a:gd name="connsiteX50" fmla="*/ 9336173 w 9767847"/>
                <a:gd name="connsiteY50" fmla="*/ 4018676 h 6858000"/>
                <a:gd name="connsiteX51" fmla="*/ 9340199 w 9767847"/>
                <a:gd name="connsiteY51" fmla="*/ 3965171 h 6858000"/>
                <a:gd name="connsiteX52" fmla="*/ 9347557 w 9767847"/>
                <a:gd name="connsiteY52" fmla="*/ 3765972 h 6858000"/>
                <a:gd name="connsiteX53" fmla="*/ 9346364 w 9767847"/>
                <a:gd name="connsiteY53" fmla="*/ 3664938 h 6858000"/>
                <a:gd name="connsiteX54" fmla="*/ 9344921 w 9767847"/>
                <a:gd name="connsiteY54" fmla="*/ 3615243 h 6858000"/>
                <a:gd name="connsiteX55" fmla="*/ 9344524 w 9767847"/>
                <a:gd name="connsiteY55" fmla="*/ 3603526 h 6858000"/>
                <a:gd name="connsiteX56" fmla="*/ 9343728 w 9767847"/>
                <a:gd name="connsiteY56" fmla="*/ 3590774 h 6858000"/>
                <a:gd name="connsiteX57" fmla="*/ 9342188 w 9767847"/>
                <a:gd name="connsiteY57" fmla="*/ 3565268 h 6858000"/>
                <a:gd name="connsiteX58" fmla="*/ 9339056 w 9767847"/>
                <a:gd name="connsiteY58" fmla="*/ 3514256 h 6858000"/>
                <a:gd name="connsiteX59" fmla="*/ 9334334 w 9767847"/>
                <a:gd name="connsiteY59" fmla="*/ 3463057 h 6858000"/>
                <a:gd name="connsiteX60" fmla="*/ 9329363 w 9767847"/>
                <a:gd name="connsiteY60" fmla="*/ 3411810 h 6858000"/>
                <a:gd name="connsiteX61" fmla="*/ 9328319 w 9767847"/>
                <a:gd name="connsiteY61" fmla="*/ 3400657 h 6858000"/>
                <a:gd name="connsiteX62" fmla="*/ 9327177 w 9767847"/>
                <a:gd name="connsiteY62" fmla="*/ 3390116 h 6858000"/>
                <a:gd name="connsiteX63" fmla="*/ 9324293 w 9767847"/>
                <a:gd name="connsiteY63" fmla="*/ 3366774 h 6858000"/>
                <a:gd name="connsiteX64" fmla="*/ 9320763 w 9767847"/>
                <a:gd name="connsiteY64" fmla="*/ 3340329 h 6858000"/>
                <a:gd name="connsiteX65" fmla="*/ 9317184 w 9767847"/>
                <a:gd name="connsiteY65" fmla="*/ 3311245 h 6858000"/>
                <a:gd name="connsiteX66" fmla="*/ 9311021 w 9767847"/>
                <a:gd name="connsiteY66" fmla="*/ 3266211 h 6858000"/>
                <a:gd name="connsiteX67" fmla="*/ 9302719 w 9767847"/>
                <a:gd name="connsiteY67" fmla="*/ 3215717 h 6858000"/>
                <a:gd name="connsiteX68" fmla="*/ 9293970 w 9767847"/>
                <a:gd name="connsiteY68" fmla="*/ 3165789 h 6858000"/>
                <a:gd name="connsiteX69" fmla="*/ 9252065 w 9767847"/>
                <a:gd name="connsiteY69" fmla="*/ 2967107 h 6858000"/>
                <a:gd name="connsiteX70" fmla="*/ 9227211 w 9767847"/>
                <a:gd name="connsiteY70" fmla="*/ 2868473 h 6858000"/>
                <a:gd name="connsiteX71" fmla="*/ 9220699 w 9767847"/>
                <a:gd name="connsiteY71" fmla="*/ 2844426 h 6858000"/>
                <a:gd name="connsiteX72" fmla="*/ 9213740 w 9767847"/>
                <a:gd name="connsiteY72" fmla="*/ 2820191 h 6858000"/>
                <a:gd name="connsiteX73" fmla="*/ 9199374 w 9767847"/>
                <a:gd name="connsiteY73" fmla="*/ 2771438 h 6858000"/>
                <a:gd name="connsiteX74" fmla="*/ 9061829 w 9767847"/>
                <a:gd name="connsiteY74" fmla="*/ 2385418 h 6858000"/>
                <a:gd name="connsiteX75" fmla="*/ 8978865 w 9767847"/>
                <a:gd name="connsiteY75" fmla="*/ 2196855 h 6858000"/>
                <a:gd name="connsiteX76" fmla="*/ 8956694 w 9767847"/>
                <a:gd name="connsiteY76" fmla="*/ 2150219 h 6858000"/>
                <a:gd name="connsiteX77" fmla="*/ 8934176 w 9767847"/>
                <a:gd name="connsiteY77" fmla="*/ 2103914 h 6858000"/>
                <a:gd name="connsiteX78" fmla="*/ 8887151 w 9767847"/>
                <a:gd name="connsiteY78" fmla="*/ 2011350 h 6858000"/>
                <a:gd name="connsiteX79" fmla="*/ 8787533 w 9767847"/>
                <a:gd name="connsiteY79" fmla="*/ 1828527 h 6858000"/>
                <a:gd name="connsiteX80" fmla="*/ 8761485 w 9767847"/>
                <a:gd name="connsiteY80" fmla="*/ 1783398 h 6858000"/>
                <a:gd name="connsiteX81" fmla="*/ 8734791 w 9767847"/>
                <a:gd name="connsiteY81" fmla="*/ 1737893 h 6858000"/>
                <a:gd name="connsiteX82" fmla="*/ 8680808 w 9767847"/>
                <a:gd name="connsiteY82" fmla="*/ 1648812 h 6858000"/>
                <a:gd name="connsiteX83" fmla="*/ 8567024 w 9767847"/>
                <a:gd name="connsiteY83" fmla="*/ 1472906 h 6858000"/>
                <a:gd name="connsiteX84" fmla="*/ 8537446 w 9767847"/>
                <a:gd name="connsiteY84" fmla="*/ 1429330 h 6858000"/>
                <a:gd name="connsiteX85" fmla="*/ 8507423 w 9767847"/>
                <a:gd name="connsiteY85" fmla="*/ 1385896 h 6858000"/>
                <a:gd name="connsiteX86" fmla="*/ 8446529 w 9767847"/>
                <a:gd name="connsiteY86" fmla="*/ 1300295 h 6858000"/>
                <a:gd name="connsiteX87" fmla="*/ 8319224 w 9767847"/>
                <a:gd name="connsiteY87" fmla="*/ 1131026 h 6858000"/>
                <a:gd name="connsiteX88" fmla="*/ 8286366 w 9767847"/>
                <a:gd name="connsiteY88" fmla="*/ 1089050 h 6858000"/>
                <a:gd name="connsiteX89" fmla="*/ 8270161 w 9767847"/>
                <a:gd name="connsiteY89" fmla="*/ 1068439 h 6858000"/>
                <a:gd name="connsiteX90" fmla="*/ 8253856 w 9767847"/>
                <a:gd name="connsiteY90" fmla="*/ 1048156 h 6858000"/>
                <a:gd name="connsiteX91" fmla="*/ 8186352 w 9767847"/>
                <a:gd name="connsiteY91" fmla="*/ 966275 h 6858000"/>
                <a:gd name="connsiteX92" fmla="*/ 8046768 w 9767847"/>
                <a:gd name="connsiteY92" fmla="*/ 805429 h 6858000"/>
                <a:gd name="connsiteX93" fmla="*/ 8010927 w 9767847"/>
                <a:gd name="connsiteY93" fmla="*/ 765853 h 6858000"/>
                <a:gd name="connsiteX94" fmla="*/ 7974788 w 9767847"/>
                <a:gd name="connsiteY94" fmla="*/ 726653 h 6858000"/>
                <a:gd name="connsiteX95" fmla="*/ 7901070 w 9767847"/>
                <a:gd name="connsiteY95" fmla="*/ 648724 h 6858000"/>
                <a:gd name="connsiteX96" fmla="*/ 7750054 w 9767847"/>
                <a:gd name="connsiteY96" fmla="*/ 497008 h 6858000"/>
                <a:gd name="connsiteX97" fmla="*/ 7592277 w 9767847"/>
                <a:gd name="connsiteY97" fmla="*/ 351221 h 6858000"/>
                <a:gd name="connsiteX98" fmla="*/ 7257734 w 9767847"/>
                <a:gd name="connsiteY98" fmla="*/ 76964 h 6858000"/>
                <a:gd name="connsiteX99" fmla="*/ 1886601 w 9767847"/>
                <a:gd name="connsiteY99" fmla="*/ 0 h 6858000"/>
                <a:gd name="connsiteX100" fmla="*/ 2292926 w 9767847"/>
                <a:gd name="connsiteY100" fmla="*/ 0 h 6858000"/>
                <a:gd name="connsiteX101" fmla="*/ 2135542 w 9767847"/>
                <a:gd name="connsiteY101" fmla="*/ 117781 h 6858000"/>
                <a:gd name="connsiteX102" fmla="*/ 1969576 w 9767847"/>
                <a:gd name="connsiteY102" fmla="*/ 254986 h 6858000"/>
                <a:gd name="connsiteX103" fmla="*/ 1659938 w 9767847"/>
                <a:gd name="connsiteY103" fmla="*/ 549855 h 6858000"/>
                <a:gd name="connsiteX104" fmla="*/ 729383 w 9767847"/>
                <a:gd name="connsiteY104" fmla="*/ 1936480 h 6858000"/>
                <a:gd name="connsiteX105" fmla="*/ 578465 w 9767847"/>
                <a:gd name="connsiteY105" fmla="*/ 2320807 h 6858000"/>
                <a:gd name="connsiteX106" fmla="*/ 465080 w 9767847"/>
                <a:gd name="connsiteY106" fmla="*/ 2714875 h 6858000"/>
                <a:gd name="connsiteX107" fmla="*/ 423820 w 9767847"/>
                <a:gd name="connsiteY107" fmla="*/ 2915436 h 6858000"/>
                <a:gd name="connsiteX108" fmla="*/ 392355 w 9767847"/>
                <a:gd name="connsiteY108" fmla="*/ 3118071 h 6858000"/>
                <a:gd name="connsiteX109" fmla="*/ 358801 w 9767847"/>
                <a:gd name="connsiteY109" fmla="*/ 3526915 h 6858000"/>
                <a:gd name="connsiteX110" fmla="*/ 410350 w 9767847"/>
                <a:gd name="connsiteY110" fmla="*/ 4348226 h 6858000"/>
                <a:gd name="connsiteX111" fmla="*/ 449022 w 9767847"/>
                <a:gd name="connsiteY111" fmla="*/ 4551049 h 6858000"/>
                <a:gd name="connsiteX112" fmla="*/ 498882 w 9767847"/>
                <a:gd name="connsiteY112" fmla="*/ 4752365 h 6858000"/>
                <a:gd name="connsiteX113" fmla="*/ 559775 w 9767847"/>
                <a:gd name="connsiteY113" fmla="*/ 4951657 h 6858000"/>
                <a:gd name="connsiteX114" fmla="*/ 631406 w 9767847"/>
                <a:gd name="connsiteY114" fmla="*/ 5147986 h 6858000"/>
                <a:gd name="connsiteX115" fmla="*/ 1023461 w 9767847"/>
                <a:gd name="connsiteY115" fmla="*/ 5893957 h 6858000"/>
                <a:gd name="connsiteX116" fmla="*/ 1575880 w 9767847"/>
                <a:gd name="connsiteY116" fmla="*/ 6547646 h 6858000"/>
                <a:gd name="connsiteX117" fmla="*/ 1905228 w 9767847"/>
                <a:gd name="connsiteY117" fmla="*/ 6829468 h 6858000"/>
                <a:gd name="connsiteX118" fmla="*/ 1944230 w 9767847"/>
                <a:gd name="connsiteY118" fmla="*/ 6858000 h 6858000"/>
                <a:gd name="connsiteX119" fmla="*/ 1372541 w 9767847"/>
                <a:gd name="connsiteY119" fmla="*/ 6858000 h 6858000"/>
                <a:gd name="connsiteX120" fmla="*/ 1115251 w 9767847"/>
                <a:gd name="connsiteY120" fmla="*/ 6590005 h 6858000"/>
                <a:gd name="connsiteX121" fmla="*/ 0 w 9767847"/>
                <a:gd name="connsiteY121" fmla="*/ 3649031 h 6858000"/>
                <a:gd name="connsiteX122" fmla="*/ 1777294 w 9767847"/>
                <a:gd name="connsiteY122" fmla="*/ 81317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</a:cxnLst>
              <a:rect l="l" t="t" r="r" b="b"/>
              <a:pathLst>
                <a:path w="9767847" h="6858000">
                  <a:moveTo>
                    <a:pt x="7151367" y="0"/>
                  </a:moveTo>
                  <a:lnTo>
                    <a:pt x="7881247" y="0"/>
                  </a:lnTo>
                  <a:lnTo>
                    <a:pt x="7990553" y="81317"/>
                  </a:lnTo>
                  <a:cubicBezTo>
                    <a:pt x="9075991" y="929334"/>
                    <a:pt x="9767847" y="2212695"/>
                    <a:pt x="9767847" y="3649031"/>
                  </a:cubicBezTo>
                  <a:cubicBezTo>
                    <a:pt x="9767847" y="4766182"/>
                    <a:pt x="9349317" y="5790792"/>
                    <a:pt x="8652597" y="6590005"/>
                  </a:cubicBezTo>
                  <a:lnTo>
                    <a:pt x="8395306" y="6858000"/>
                  </a:lnTo>
                  <a:lnTo>
                    <a:pt x="6762603" y="6858000"/>
                  </a:lnTo>
                  <a:lnTo>
                    <a:pt x="6765962" y="6854844"/>
                  </a:lnTo>
                  <a:cubicBezTo>
                    <a:pt x="6779036" y="6842703"/>
                    <a:pt x="6791663" y="6829621"/>
                    <a:pt x="6804586" y="6817103"/>
                  </a:cubicBezTo>
                  <a:lnTo>
                    <a:pt x="6881735" y="6741197"/>
                  </a:lnTo>
                  <a:cubicBezTo>
                    <a:pt x="6907435" y="6715881"/>
                    <a:pt x="6933134" y="6690798"/>
                    <a:pt x="6958883" y="6664822"/>
                  </a:cubicBezTo>
                  <a:lnTo>
                    <a:pt x="7267925" y="6355694"/>
                  </a:lnTo>
                  <a:lnTo>
                    <a:pt x="7424360" y="6200685"/>
                  </a:lnTo>
                  <a:cubicBezTo>
                    <a:pt x="7450754" y="6174802"/>
                    <a:pt x="7477598" y="6148731"/>
                    <a:pt x="7504938" y="6122708"/>
                  </a:cubicBezTo>
                  <a:lnTo>
                    <a:pt x="7546396" y="6083697"/>
                  </a:lnTo>
                  <a:cubicBezTo>
                    <a:pt x="7560264" y="6070803"/>
                    <a:pt x="7574780" y="6057532"/>
                    <a:pt x="7588002" y="6045532"/>
                  </a:cubicBezTo>
                  <a:lnTo>
                    <a:pt x="7631000" y="6006709"/>
                  </a:lnTo>
                  <a:lnTo>
                    <a:pt x="7675440" y="5968309"/>
                  </a:lnTo>
                  <a:cubicBezTo>
                    <a:pt x="7690404" y="5955698"/>
                    <a:pt x="7705564" y="5943321"/>
                    <a:pt x="7720626" y="5930851"/>
                  </a:cubicBezTo>
                  <a:cubicBezTo>
                    <a:pt x="7735738" y="5918427"/>
                    <a:pt x="7751197" y="5906521"/>
                    <a:pt x="7766458" y="5894334"/>
                  </a:cubicBezTo>
                  <a:cubicBezTo>
                    <a:pt x="7827949" y="5846192"/>
                    <a:pt x="7890979" y="5800499"/>
                    <a:pt x="7955254" y="5756828"/>
                  </a:cubicBezTo>
                  <a:cubicBezTo>
                    <a:pt x="8083800" y="5669534"/>
                    <a:pt x="8216872" y="5590336"/>
                    <a:pt x="8352678" y="5517630"/>
                  </a:cubicBezTo>
                  <a:lnTo>
                    <a:pt x="8451350" y="5465254"/>
                  </a:lnTo>
                  <a:lnTo>
                    <a:pt x="8548532" y="5413395"/>
                  </a:lnTo>
                  <a:cubicBezTo>
                    <a:pt x="8612110" y="5379090"/>
                    <a:pt x="8673251" y="5345208"/>
                    <a:pt x="8729473" y="5309961"/>
                  </a:cubicBezTo>
                  <a:cubicBezTo>
                    <a:pt x="8743591" y="5301115"/>
                    <a:pt x="8757161" y="5292361"/>
                    <a:pt x="8770781" y="5283232"/>
                  </a:cubicBezTo>
                  <a:cubicBezTo>
                    <a:pt x="8777591" y="5278667"/>
                    <a:pt x="8784451" y="5274103"/>
                    <a:pt x="8790964" y="5269492"/>
                  </a:cubicBezTo>
                  <a:cubicBezTo>
                    <a:pt x="8797574" y="5264879"/>
                    <a:pt x="8804235" y="5260314"/>
                    <a:pt x="8810499" y="5255703"/>
                  </a:cubicBezTo>
                  <a:cubicBezTo>
                    <a:pt x="8835999" y="5237303"/>
                    <a:pt x="8860407" y="5218291"/>
                    <a:pt x="8883571" y="5198479"/>
                  </a:cubicBezTo>
                  <a:cubicBezTo>
                    <a:pt x="8929900" y="5158856"/>
                    <a:pt x="8971258" y="5116315"/>
                    <a:pt x="9006651" y="5070527"/>
                  </a:cubicBezTo>
                  <a:cubicBezTo>
                    <a:pt x="9015351" y="5059328"/>
                    <a:pt x="9024398" y="5046857"/>
                    <a:pt x="9033494" y="5034105"/>
                  </a:cubicBezTo>
                  <a:lnTo>
                    <a:pt x="9040305" y="5024551"/>
                  </a:lnTo>
                  <a:lnTo>
                    <a:pt x="9046568" y="5015281"/>
                  </a:lnTo>
                  <a:cubicBezTo>
                    <a:pt x="9050743" y="5009163"/>
                    <a:pt x="9054819" y="5002952"/>
                    <a:pt x="9058846" y="4996645"/>
                  </a:cubicBezTo>
                  <a:cubicBezTo>
                    <a:pt x="9075002" y="4971517"/>
                    <a:pt x="9090212" y="4945305"/>
                    <a:pt x="9104529" y="4918105"/>
                  </a:cubicBezTo>
                  <a:cubicBezTo>
                    <a:pt x="9133211" y="4863752"/>
                    <a:pt x="9158313" y="4805447"/>
                    <a:pt x="9181081" y="4744694"/>
                  </a:cubicBezTo>
                  <a:cubicBezTo>
                    <a:pt x="9203748" y="4684178"/>
                    <a:pt x="9223383" y="4621778"/>
                    <a:pt x="9240731" y="4557872"/>
                  </a:cubicBezTo>
                  <a:cubicBezTo>
                    <a:pt x="9249481" y="4525966"/>
                    <a:pt x="9257682" y="4493684"/>
                    <a:pt x="9265388" y="4461073"/>
                  </a:cubicBezTo>
                  <a:cubicBezTo>
                    <a:pt x="9269215" y="4444744"/>
                    <a:pt x="9272943" y="4428367"/>
                    <a:pt x="9276571" y="4411943"/>
                  </a:cubicBezTo>
                  <a:lnTo>
                    <a:pt x="9281841" y="4387379"/>
                  </a:lnTo>
                  <a:lnTo>
                    <a:pt x="9286513" y="4364838"/>
                  </a:lnTo>
                  <a:lnTo>
                    <a:pt x="9296754" y="4312038"/>
                  </a:lnTo>
                  <a:lnTo>
                    <a:pt x="9301029" y="4289074"/>
                  </a:lnTo>
                  <a:lnTo>
                    <a:pt x="9302818" y="4278581"/>
                  </a:lnTo>
                  <a:lnTo>
                    <a:pt x="9304658" y="4266816"/>
                  </a:lnTo>
                  <a:lnTo>
                    <a:pt x="9312810" y="4215945"/>
                  </a:lnTo>
                  <a:lnTo>
                    <a:pt x="9316887" y="4190486"/>
                  </a:lnTo>
                  <a:lnTo>
                    <a:pt x="9318923" y="4177780"/>
                  </a:lnTo>
                  <a:cubicBezTo>
                    <a:pt x="9319570" y="4173546"/>
                    <a:pt x="9319969" y="4169169"/>
                    <a:pt x="9320515" y="4164886"/>
                  </a:cubicBezTo>
                  <a:lnTo>
                    <a:pt x="9332445" y="4064981"/>
                  </a:lnTo>
                  <a:cubicBezTo>
                    <a:pt x="9333836" y="4052370"/>
                    <a:pt x="9334880" y="4036888"/>
                    <a:pt x="9336173" y="4018676"/>
                  </a:cubicBezTo>
                  <a:lnTo>
                    <a:pt x="9340199" y="3965171"/>
                  </a:lnTo>
                  <a:cubicBezTo>
                    <a:pt x="9345071" y="3899806"/>
                    <a:pt x="9347358" y="3832983"/>
                    <a:pt x="9347557" y="3765972"/>
                  </a:cubicBezTo>
                  <a:cubicBezTo>
                    <a:pt x="9347656" y="3732420"/>
                    <a:pt x="9347209" y="3698773"/>
                    <a:pt x="9346364" y="3664938"/>
                  </a:cubicBezTo>
                  <a:lnTo>
                    <a:pt x="9344921" y="3615243"/>
                  </a:lnTo>
                  <a:lnTo>
                    <a:pt x="9344524" y="3603526"/>
                  </a:lnTo>
                  <a:lnTo>
                    <a:pt x="9343728" y="3590774"/>
                  </a:lnTo>
                  <a:lnTo>
                    <a:pt x="9342188" y="3565268"/>
                  </a:lnTo>
                  <a:lnTo>
                    <a:pt x="9339056" y="3514256"/>
                  </a:lnTo>
                  <a:cubicBezTo>
                    <a:pt x="9337914" y="3497221"/>
                    <a:pt x="9335874" y="3480138"/>
                    <a:pt x="9334334" y="3463057"/>
                  </a:cubicBezTo>
                  <a:lnTo>
                    <a:pt x="9329363" y="3411810"/>
                  </a:lnTo>
                  <a:lnTo>
                    <a:pt x="9328319" y="3400657"/>
                  </a:lnTo>
                  <a:lnTo>
                    <a:pt x="9327177" y="3390116"/>
                  </a:lnTo>
                  <a:lnTo>
                    <a:pt x="9324293" y="3366774"/>
                  </a:lnTo>
                  <a:lnTo>
                    <a:pt x="9320763" y="3340329"/>
                  </a:lnTo>
                  <a:lnTo>
                    <a:pt x="9317184" y="3311245"/>
                  </a:lnTo>
                  <a:cubicBezTo>
                    <a:pt x="9315594" y="3296893"/>
                    <a:pt x="9313506" y="3282306"/>
                    <a:pt x="9311021" y="3266211"/>
                  </a:cubicBezTo>
                  <a:lnTo>
                    <a:pt x="9302719" y="3215717"/>
                  </a:lnTo>
                  <a:cubicBezTo>
                    <a:pt x="9299936" y="3199059"/>
                    <a:pt x="9297003" y="3182400"/>
                    <a:pt x="9293970" y="3165789"/>
                  </a:cubicBezTo>
                  <a:cubicBezTo>
                    <a:pt x="9281891" y="3099295"/>
                    <a:pt x="9267674" y="3033084"/>
                    <a:pt x="9252065" y="2967107"/>
                  </a:cubicBezTo>
                  <a:cubicBezTo>
                    <a:pt x="9244261" y="2934167"/>
                    <a:pt x="9235959" y="2901273"/>
                    <a:pt x="9227211" y="2868473"/>
                  </a:cubicBezTo>
                  <a:lnTo>
                    <a:pt x="9220699" y="2844426"/>
                  </a:lnTo>
                  <a:lnTo>
                    <a:pt x="9213740" y="2820191"/>
                  </a:lnTo>
                  <a:cubicBezTo>
                    <a:pt x="9209216" y="2804049"/>
                    <a:pt x="9204345" y="2787768"/>
                    <a:pt x="9199374" y="2771438"/>
                  </a:cubicBezTo>
                  <a:cubicBezTo>
                    <a:pt x="9159855" y="2641086"/>
                    <a:pt x="9114272" y="2512099"/>
                    <a:pt x="9061829" y="2385418"/>
                  </a:cubicBezTo>
                  <a:cubicBezTo>
                    <a:pt x="9035582" y="2322077"/>
                    <a:pt x="9008043" y="2259160"/>
                    <a:pt x="8978865" y="2196855"/>
                  </a:cubicBezTo>
                  <a:lnTo>
                    <a:pt x="8956694" y="2150219"/>
                  </a:lnTo>
                  <a:lnTo>
                    <a:pt x="8934176" y="2103914"/>
                  </a:lnTo>
                  <a:cubicBezTo>
                    <a:pt x="8918915" y="2073091"/>
                    <a:pt x="8903157" y="2042032"/>
                    <a:pt x="8887151" y="2011350"/>
                  </a:cubicBezTo>
                  <a:cubicBezTo>
                    <a:pt x="8854988" y="1949891"/>
                    <a:pt x="8822082" y="1888810"/>
                    <a:pt x="8787533" y="1828527"/>
                  </a:cubicBezTo>
                  <a:lnTo>
                    <a:pt x="8761485" y="1783398"/>
                  </a:lnTo>
                  <a:lnTo>
                    <a:pt x="8734791" y="1737893"/>
                  </a:lnTo>
                  <a:cubicBezTo>
                    <a:pt x="8717047" y="1707823"/>
                    <a:pt x="8699200" y="1678363"/>
                    <a:pt x="8680808" y="1648812"/>
                  </a:cubicBezTo>
                  <a:cubicBezTo>
                    <a:pt x="8644322" y="1589658"/>
                    <a:pt x="8606194" y="1531118"/>
                    <a:pt x="8567024" y="1472906"/>
                  </a:cubicBezTo>
                  <a:lnTo>
                    <a:pt x="8537446" y="1429330"/>
                  </a:lnTo>
                  <a:lnTo>
                    <a:pt x="8507423" y="1385896"/>
                  </a:lnTo>
                  <a:cubicBezTo>
                    <a:pt x="8487390" y="1357284"/>
                    <a:pt x="8467158" y="1328719"/>
                    <a:pt x="8446529" y="1300295"/>
                  </a:cubicBezTo>
                  <a:cubicBezTo>
                    <a:pt x="8405271" y="1243496"/>
                    <a:pt x="8362718" y="1187120"/>
                    <a:pt x="8319224" y="1131026"/>
                  </a:cubicBezTo>
                  <a:lnTo>
                    <a:pt x="8286366" y="1089050"/>
                  </a:lnTo>
                  <a:lnTo>
                    <a:pt x="8270161" y="1068439"/>
                  </a:lnTo>
                  <a:lnTo>
                    <a:pt x="8253856" y="1048156"/>
                  </a:lnTo>
                  <a:cubicBezTo>
                    <a:pt x="8231636" y="1020675"/>
                    <a:pt x="8209117" y="993381"/>
                    <a:pt x="8186352" y="966275"/>
                  </a:cubicBezTo>
                  <a:cubicBezTo>
                    <a:pt x="8140917" y="911922"/>
                    <a:pt x="8094240" y="858417"/>
                    <a:pt x="8046768" y="805429"/>
                  </a:cubicBezTo>
                  <a:lnTo>
                    <a:pt x="8010927" y="765853"/>
                  </a:lnTo>
                  <a:lnTo>
                    <a:pt x="7974788" y="726653"/>
                  </a:lnTo>
                  <a:cubicBezTo>
                    <a:pt x="7950382" y="700489"/>
                    <a:pt x="7925824" y="674465"/>
                    <a:pt x="7901070" y="648724"/>
                  </a:cubicBezTo>
                  <a:cubicBezTo>
                    <a:pt x="7851510" y="597289"/>
                    <a:pt x="7801404" y="546514"/>
                    <a:pt x="7750054" y="497008"/>
                  </a:cubicBezTo>
                  <a:cubicBezTo>
                    <a:pt x="7698902" y="447644"/>
                    <a:pt x="7645913" y="398938"/>
                    <a:pt x="7592277" y="351221"/>
                  </a:cubicBezTo>
                  <a:cubicBezTo>
                    <a:pt x="7484856" y="255786"/>
                    <a:pt x="7373308" y="164304"/>
                    <a:pt x="7257734" y="76964"/>
                  </a:cubicBezTo>
                  <a:close/>
                  <a:moveTo>
                    <a:pt x="1886601" y="0"/>
                  </a:moveTo>
                  <a:lnTo>
                    <a:pt x="2292926" y="0"/>
                  </a:lnTo>
                  <a:lnTo>
                    <a:pt x="2135542" y="117781"/>
                  </a:lnTo>
                  <a:cubicBezTo>
                    <a:pt x="2078998" y="162280"/>
                    <a:pt x="2023659" y="208045"/>
                    <a:pt x="1969576" y="254986"/>
                  </a:cubicBezTo>
                  <a:cubicBezTo>
                    <a:pt x="1861309" y="348820"/>
                    <a:pt x="1758064" y="447314"/>
                    <a:pt x="1659938" y="549855"/>
                  </a:cubicBezTo>
                  <a:cubicBezTo>
                    <a:pt x="1266987" y="960346"/>
                    <a:pt x="953820" y="1431495"/>
                    <a:pt x="729383" y="1936480"/>
                  </a:cubicBezTo>
                  <a:cubicBezTo>
                    <a:pt x="673260" y="2062362"/>
                    <a:pt x="622855" y="2190972"/>
                    <a:pt x="578465" y="2320807"/>
                  </a:cubicBezTo>
                  <a:cubicBezTo>
                    <a:pt x="534125" y="2450687"/>
                    <a:pt x="496147" y="2582216"/>
                    <a:pt x="465080" y="2714875"/>
                  </a:cubicBezTo>
                  <a:cubicBezTo>
                    <a:pt x="449769" y="2780991"/>
                    <a:pt x="435850" y="2848191"/>
                    <a:pt x="423820" y="2915436"/>
                  </a:cubicBezTo>
                  <a:cubicBezTo>
                    <a:pt x="411840" y="2982731"/>
                    <a:pt x="401054" y="3050260"/>
                    <a:pt x="392355" y="3118071"/>
                  </a:cubicBezTo>
                  <a:cubicBezTo>
                    <a:pt x="374509" y="3253646"/>
                    <a:pt x="363424" y="3389880"/>
                    <a:pt x="358801" y="3526915"/>
                  </a:cubicBezTo>
                  <a:cubicBezTo>
                    <a:pt x="349009" y="3800843"/>
                    <a:pt x="366357" y="4075570"/>
                    <a:pt x="410350" y="4348226"/>
                  </a:cubicBezTo>
                  <a:cubicBezTo>
                    <a:pt x="421286" y="4416132"/>
                    <a:pt x="434209" y="4483660"/>
                    <a:pt x="449022" y="4551049"/>
                  </a:cubicBezTo>
                  <a:cubicBezTo>
                    <a:pt x="463737" y="4618436"/>
                    <a:pt x="480389" y="4685588"/>
                    <a:pt x="498882" y="4752365"/>
                  </a:cubicBezTo>
                  <a:cubicBezTo>
                    <a:pt x="517373" y="4819141"/>
                    <a:pt x="537704" y="4885635"/>
                    <a:pt x="559775" y="4951657"/>
                  </a:cubicBezTo>
                  <a:cubicBezTo>
                    <a:pt x="581946" y="5017775"/>
                    <a:pt x="605358" y="5083375"/>
                    <a:pt x="631406" y="5147986"/>
                  </a:cubicBezTo>
                  <a:cubicBezTo>
                    <a:pt x="734055" y="5407608"/>
                    <a:pt x="865188" y="5658570"/>
                    <a:pt x="1023461" y="5893957"/>
                  </a:cubicBezTo>
                  <a:cubicBezTo>
                    <a:pt x="1181487" y="6129578"/>
                    <a:pt x="1367051" y="6349247"/>
                    <a:pt x="1575880" y="6547646"/>
                  </a:cubicBezTo>
                  <a:cubicBezTo>
                    <a:pt x="1680269" y="6646916"/>
                    <a:pt x="1790338" y="6740939"/>
                    <a:pt x="1905228" y="6829468"/>
                  </a:cubicBezTo>
                  <a:lnTo>
                    <a:pt x="1944230" y="6858000"/>
                  </a:lnTo>
                  <a:lnTo>
                    <a:pt x="1372541" y="6858000"/>
                  </a:lnTo>
                  <a:lnTo>
                    <a:pt x="1115251" y="6590005"/>
                  </a:lnTo>
                  <a:cubicBezTo>
                    <a:pt x="418530" y="5790792"/>
                    <a:pt x="0" y="4766182"/>
                    <a:pt x="0" y="3649031"/>
                  </a:cubicBezTo>
                  <a:cubicBezTo>
                    <a:pt x="0" y="2212695"/>
                    <a:pt x="691856" y="929334"/>
                    <a:pt x="1777294" y="8131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="" xmlns:a16="http://schemas.microsoft.com/office/drawing/2014/main" id="{40EA1593-6BC9-441E-8F3C-46DD50F810F1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1303402" y="36937"/>
              <a:ext cx="9767847" cy="6858000"/>
            </a:xfrm>
            <a:custGeom>
              <a:avLst/>
              <a:gdLst>
                <a:gd name="connsiteX0" fmla="*/ 7145704 w 9767847"/>
                <a:gd name="connsiteY0" fmla="*/ 0 h 6858000"/>
                <a:gd name="connsiteX1" fmla="*/ 7875738 w 9767847"/>
                <a:gd name="connsiteY1" fmla="*/ 0 h 6858000"/>
                <a:gd name="connsiteX2" fmla="*/ 7990553 w 9767847"/>
                <a:gd name="connsiteY2" fmla="*/ 85415 h 6858000"/>
                <a:gd name="connsiteX3" fmla="*/ 9767847 w 9767847"/>
                <a:gd name="connsiteY3" fmla="*/ 3653129 h 6858000"/>
                <a:gd name="connsiteX4" fmla="*/ 8652597 w 9767847"/>
                <a:gd name="connsiteY4" fmla="*/ 6594103 h 6858000"/>
                <a:gd name="connsiteX5" fmla="*/ 8399240 w 9767847"/>
                <a:gd name="connsiteY5" fmla="*/ 6858000 h 6858000"/>
                <a:gd name="connsiteX6" fmla="*/ 6766926 w 9767847"/>
                <a:gd name="connsiteY6" fmla="*/ 6858000 h 6858000"/>
                <a:gd name="connsiteX7" fmla="*/ 6804586 w 9767847"/>
                <a:gd name="connsiteY7" fmla="*/ 6821201 h 6858000"/>
                <a:gd name="connsiteX8" fmla="*/ 6881735 w 9767847"/>
                <a:gd name="connsiteY8" fmla="*/ 6745295 h 6858000"/>
                <a:gd name="connsiteX9" fmla="*/ 6958883 w 9767847"/>
                <a:gd name="connsiteY9" fmla="*/ 6668920 h 6858000"/>
                <a:gd name="connsiteX10" fmla="*/ 7267925 w 9767847"/>
                <a:gd name="connsiteY10" fmla="*/ 6359792 h 6858000"/>
                <a:gd name="connsiteX11" fmla="*/ 7424360 w 9767847"/>
                <a:gd name="connsiteY11" fmla="*/ 6204783 h 6858000"/>
                <a:gd name="connsiteX12" fmla="*/ 7504938 w 9767847"/>
                <a:gd name="connsiteY12" fmla="*/ 6126806 h 6858000"/>
                <a:gd name="connsiteX13" fmla="*/ 7546396 w 9767847"/>
                <a:gd name="connsiteY13" fmla="*/ 6087795 h 6858000"/>
                <a:gd name="connsiteX14" fmla="*/ 7588002 w 9767847"/>
                <a:gd name="connsiteY14" fmla="*/ 6049630 h 6858000"/>
                <a:gd name="connsiteX15" fmla="*/ 7631000 w 9767847"/>
                <a:gd name="connsiteY15" fmla="*/ 6010807 h 6858000"/>
                <a:gd name="connsiteX16" fmla="*/ 7675440 w 9767847"/>
                <a:gd name="connsiteY16" fmla="*/ 5972407 h 6858000"/>
                <a:gd name="connsiteX17" fmla="*/ 7720626 w 9767847"/>
                <a:gd name="connsiteY17" fmla="*/ 5934949 h 6858000"/>
                <a:gd name="connsiteX18" fmla="*/ 7766458 w 9767847"/>
                <a:gd name="connsiteY18" fmla="*/ 5898432 h 6858000"/>
                <a:gd name="connsiteX19" fmla="*/ 7955254 w 9767847"/>
                <a:gd name="connsiteY19" fmla="*/ 5760926 h 6858000"/>
                <a:gd name="connsiteX20" fmla="*/ 8352678 w 9767847"/>
                <a:gd name="connsiteY20" fmla="*/ 5521728 h 6858000"/>
                <a:gd name="connsiteX21" fmla="*/ 8451350 w 9767847"/>
                <a:gd name="connsiteY21" fmla="*/ 5469352 h 6858000"/>
                <a:gd name="connsiteX22" fmla="*/ 8548532 w 9767847"/>
                <a:gd name="connsiteY22" fmla="*/ 5417493 h 6858000"/>
                <a:gd name="connsiteX23" fmla="*/ 8729473 w 9767847"/>
                <a:gd name="connsiteY23" fmla="*/ 5314059 h 6858000"/>
                <a:gd name="connsiteX24" fmla="*/ 8770781 w 9767847"/>
                <a:gd name="connsiteY24" fmla="*/ 5287330 h 6858000"/>
                <a:gd name="connsiteX25" fmla="*/ 8790964 w 9767847"/>
                <a:gd name="connsiteY25" fmla="*/ 5273590 h 6858000"/>
                <a:gd name="connsiteX26" fmla="*/ 8810499 w 9767847"/>
                <a:gd name="connsiteY26" fmla="*/ 5259801 h 6858000"/>
                <a:gd name="connsiteX27" fmla="*/ 8883571 w 9767847"/>
                <a:gd name="connsiteY27" fmla="*/ 5202577 h 6858000"/>
                <a:gd name="connsiteX28" fmla="*/ 9006651 w 9767847"/>
                <a:gd name="connsiteY28" fmla="*/ 5074625 h 6858000"/>
                <a:gd name="connsiteX29" fmla="*/ 9033494 w 9767847"/>
                <a:gd name="connsiteY29" fmla="*/ 5038203 h 6858000"/>
                <a:gd name="connsiteX30" fmla="*/ 9040305 w 9767847"/>
                <a:gd name="connsiteY30" fmla="*/ 5028649 h 6858000"/>
                <a:gd name="connsiteX31" fmla="*/ 9046568 w 9767847"/>
                <a:gd name="connsiteY31" fmla="*/ 5019379 h 6858000"/>
                <a:gd name="connsiteX32" fmla="*/ 9058846 w 9767847"/>
                <a:gd name="connsiteY32" fmla="*/ 5000743 h 6858000"/>
                <a:gd name="connsiteX33" fmla="*/ 9104529 w 9767847"/>
                <a:gd name="connsiteY33" fmla="*/ 4922203 h 6858000"/>
                <a:gd name="connsiteX34" fmla="*/ 9181081 w 9767847"/>
                <a:gd name="connsiteY34" fmla="*/ 4748792 h 6858000"/>
                <a:gd name="connsiteX35" fmla="*/ 9240731 w 9767847"/>
                <a:gd name="connsiteY35" fmla="*/ 4561970 h 6858000"/>
                <a:gd name="connsiteX36" fmla="*/ 9265388 w 9767847"/>
                <a:gd name="connsiteY36" fmla="*/ 4465171 h 6858000"/>
                <a:gd name="connsiteX37" fmla="*/ 9276571 w 9767847"/>
                <a:gd name="connsiteY37" fmla="*/ 4416041 h 6858000"/>
                <a:gd name="connsiteX38" fmla="*/ 9281841 w 9767847"/>
                <a:gd name="connsiteY38" fmla="*/ 4391477 h 6858000"/>
                <a:gd name="connsiteX39" fmla="*/ 9286513 w 9767847"/>
                <a:gd name="connsiteY39" fmla="*/ 4368936 h 6858000"/>
                <a:gd name="connsiteX40" fmla="*/ 9296754 w 9767847"/>
                <a:gd name="connsiteY40" fmla="*/ 4316136 h 6858000"/>
                <a:gd name="connsiteX41" fmla="*/ 9301029 w 9767847"/>
                <a:gd name="connsiteY41" fmla="*/ 4293172 h 6858000"/>
                <a:gd name="connsiteX42" fmla="*/ 9302818 w 9767847"/>
                <a:gd name="connsiteY42" fmla="*/ 4282679 h 6858000"/>
                <a:gd name="connsiteX43" fmla="*/ 9304658 w 9767847"/>
                <a:gd name="connsiteY43" fmla="*/ 4270914 h 6858000"/>
                <a:gd name="connsiteX44" fmla="*/ 9312810 w 9767847"/>
                <a:gd name="connsiteY44" fmla="*/ 4220043 h 6858000"/>
                <a:gd name="connsiteX45" fmla="*/ 9316887 w 9767847"/>
                <a:gd name="connsiteY45" fmla="*/ 4194584 h 6858000"/>
                <a:gd name="connsiteX46" fmla="*/ 9318923 w 9767847"/>
                <a:gd name="connsiteY46" fmla="*/ 4181878 h 6858000"/>
                <a:gd name="connsiteX47" fmla="*/ 9320515 w 9767847"/>
                <a:gd name="connsiteY47" fmla="*/ 4168984 h 6858000"/>
                <a:gd name="connsiteX48" fmla="*/ 9332445 w 9767847"/>
                <a:gd name="connsiteY48" fmla="*/ 4069079 h 6858000"/>
                <a:gd name="connsiteX49" fmla="*/ 9336173 w 9767847"/>
                <a:gd name="connsiteY49" fmla="*/ 4022774 h 6858000"/>
                <a:gd name="connsiteX50" fmla="*/ 9340199 w 9767847"/>
                <a:gd name="connsiteY50" fmla="*/ 3969269 h 6858000"/>
                <a:gd name="connsiteX51" fmla="*/ 9347557 w 9767847"/>
                <a:gd name="connsiteY51" fmla="*/ 3770070 h 6858000"/>
                <a:gd name="connsiteX52" fmla="*/ 9346364 w 9767847"/>
                <a:gd name="connsiteY52" fmla="*/ 3669036 h 6858000"/>
                <a:gd name="connsiteX53" fmla="*/ 9344921 w 9767847"/>
                <a:gd name="connsiteY53" fmla="*/ 3619341 h 6858000"/>
                <a:gd name="connsiteX54" fmla="*/ 9344524 w 9767847"/>
                <a:gd name="connsiteY54" fmla="*/ 3607624 h 6858000"/>
                <a:gd name="connsiteX55" fmla="*/ 9343728 w 9767847"/>
                <a:gd name="connsiteY55" fmla="*/ 3594872 h 6858000"/>
                <a:gd name="connsiteX56" fmla="*/ 9342188 w 9767847"/>
                <a:gd name="connsiteY56" fmla="*/ 3569366 h 6858000"/>
                <a:gd name="connsiteX57" fmla="*/ 9339056 w 9767847"/>
                <a:gd name="connsiteY57" fmla="*/ 3518354 h 6858000"/>
                <a:gd name="connsiteX58" fmla="*/ 9334334 w 9767847"/>
                <a:gd name="connsiteY58" fmla="*/ 3467155 h 6858000"/>
                <a:gd name="connsiteX59" fmla="*/ 9329363 w 9767847"/>
                <a:gd name="connsiteY59" fmla="*/ 3415908 h 6858000"/>
                <a:gd name="connsiteX60" fmla="*/ 9328319 w 9767847"/>
                <a:gd name="connsiteY60" fmla="*/ 3404755 h 6858000"/>
                <a:gd name="connsiteX61" fmla="*/ 9327177 w 9767847"/>
                <a:gd name="connsiteY61" fmla="*/ 3394214 h 6858000"/>
                <a:gd name="connsiteX62" fmla="*/ 9324293 w 9767847"/>
                <a:gd name="connsiteY62" fmla="*/ 3370872 h 6858000"/>
                <a:gd name="connsiteX63" fmla="*/ 9320763 w 9767847"/>
                <a:gd name="connsiteY63" fmla="*/ 3344427 h 6858000"/>
                <a:gd name="connsiteX64" fmla="*/ 9317184 w 9767847"/>
                <a:gd name="connsiteY64" fmla="*/ 3315343 h 6858000"/>
                <a:gd name="connsiteX65" fmla="*/ 9311021 w 9767847"/>
                <a:gd name="connsiteY65" fmla="*/ 3270309 h 6858000"/>
                <a:gd name="connsiteX66" fmla="*/ 9302719 w 9767847"/>
                <a:gd name="connsiteY66" fmla="*/ 3219815 h 6858000"/>
                <a:gd name="connsiteX67" fmla="*/ 9293970 w 9767847"/>
                <a:gd name="connsiteY67" fmla="*/ 3169887 h 6858000"/>
                <a:gd name="connsiteX68" fmla="*/ 9252065 w 9767847"/>
                <a:gd name="connsiteY68" fmla="*/ 2971205 h 6858000"/>
                <a:gd name="connsiteX69" fmla="*/ 9227211 w 9767847"/>
                <a:gd name="connsiteY69" fmla="*/ 2872571 h 6858000"/>
                <a:gd name="connsiteX70" fmla="*/ 9220699 w 9767847"/>
                <a:gd name="connsiteY70" fmla="*/ 2848524 h 6858000"/>
                <a:gd name="connsiteX71" fmla="*/ 9213740 w 9767847"/>
                <a:gd name="connsiteY71" fmla="*/ 2824289 h 6858000"/>
                <a:gd name="connsiteX72" fmla="*/ 9199374 w 9767847"/>
                <a:gd name="connsiteY72" fmla="*/ 2775536 h 6858000"/>
                <a:gd name="connsiteX73" fmla="*/ 9061829 w 9767847"/>
                <a:gd name="connsiteY73" fmla="*/ 2389515 h 6858000"/>
                <a:gd name="connsiteX74" fmla="*/ 8978865 w 9767847"/>
                <a:gd name="connsiteY74" fmla="*/ 2200953 h 6858000"/>
                <a:gd name="connsiteX75" fmla="*/ 8956694 w 9767847"/>
                <a:gd name="connsiteY75" fmla="*/ 2154317 h 6858000"/>
                <a:gd name="connsiteX76" fmla="*/ 8934176 w 9767847"/>
                <a:gd name="connsiteY76" fmla="*/ 2108012 h 6858000"/>
                <a:gd name="connsiteX77" fmla="*/ 8887151 w 9767847"/>
                <a:gd name="connsiteY77" fmla="*/ 2015448 h 6858000"/>
                <a:gd name="connsiteX78" fmla="*/ 8787533 w 9767847"/>
                <a:gd name="connsiteY78" fmla="*/ 1832625 h 6858000"/>
                <a:gd name="connsiteX79" fmla="*/ 8761485 w 9767847"/>
                <a:gd name="connsiteY79" fmla="*/ 1787496 h 6858000"/>
                <a:gd name="connsiteX80" fmla="*/ 8734791 w 9767847"/>
                <a:gd name="connsiteY80" fmla="*/ 1741991 h 6858000"/>
                <a:gd name="connsiteX81" fmla="*/ 8680808 w 9767847"/>
                <a:gd name="connsiteY81" fmla="*/ 1652910 h 6858000"/>
                <a:gd name="connsiteX82" fmla="*/ 8567024 w 9767847"/>
                <a:gd name="connsiteY82" fmla="*/ 1477004 h 6858000"/>
                <a:gd name="connsiteX83" fmla="*/ 8537446 w 9767847"/>
                <a:gd name="connsiteY83" fmla="*/ 1433428 h 6858000"/>
                <a:gd name="connsiteX84" fmla="*/ 8507423 w 9767847"/>
                <a:gd name="connsiteY84" fmla="*/ 1389994 h 6858000"/>
                <a:gd name="connsiteX85" fmla="*/ 8446529 w 9767847"/>
                <a:gd name="connsiteY85" fmla="*/ 1304393 h 6858000"/>
                <a:gd name="connsiteX86" fmla="*/ 8319224 w 9767847"/>
                <a:gd name="connsiteY86" fmla="*/ 1135124 h 6858000"/>
                <a:gd name="connsiteX87" fmla="*/ 8286366 w 9767847"/>
                <a:gd name="connsiteY87" fmla="*/ 1093148 h 6858000"/>
                <a:gd name="connsiteX88" fmla="*/ 8270161 w 9767847"/>
                <a:gd name="connsiteY88" fmla="*/ 1072538 h 6858000"/>
                <a:gd name="connsiteX89" fmla="*/ 8253856 w 9767847"/>
                <a:gd name="connsiteY89" fmla="*/ 1052254 h 6858000"/>
                <a:gd name="connsiteX90" fmla="*/ 8186352 w 9767847"/>
                <a:gd name="connsiteY90" fmla="*/ 970373 h 6858000"/>
                <a:gd name="connsiteX91" fmla="*/ 8046768 w 9767847"/>
                <a:gd name="connsiteY91" fmla="*/ 809527 h 6858000"/>
                <a:gd name="connsiteX92" fmla="*/ 8010927 w 9767847"/>
                <a:gd name="connsiteY92" fmla="*/ 769951 h 6858000"/>
                <a:gd name="connsiteX93" fmla="*/ 7974788 w 9767847"/>
                <a:gd name="connsiteY93" fmla="*/ 730751 h 6858000"/>
                <a:gd name="connsiteX94" fmla="*/ 7901070 w 9767847"/>
                <a:gd name="connsiteY94" fmla="*/ 652823 h 6858000"/>
                <a:gd name="connsiteX95" fmla="*/ 7750054 w 9767847"/>
                <a:gd name="connsiteY95" fmla="*/ 501106 h 6858000"/>
                <a:gd name="connsiteX96" fmla="*/ 7592277 w 9767847"/>
                <a:gd name="connsiteY96" fmla="*/ 355319 h 6858000"/>
                <a:gd name="connsiteX97" fmla="*/ 7257734 w 9767847"/>
                <a:gd name="connsiteY97" fmla="*/ 81062 h 6858000"/>
                <a:gd name="connsiteX98" fmla="*/ 1892109 w 9767847"/>
                <a:gd name="connsiteY98" fmla="*/ 0 h 6858000"/>
                <a:gd name="connsiteX99" fmla="*/ 2298402 w 9767847"/>
                <a:gd name="connsiteY99" fmla="*/ 0 h 6858000"/>
                <a:gd name="connsiteX100" fmla="*/ 2135542 w 9767847"/>
                <a:gd name="connsiteY100" fmla="*/ 121879 h 6858000"/>
                <a:gd name="connsiteX101" fmla="*/ 1969576 w 9767847"/>
                <a:gd name="connsiteY101" fmla="*/ 259084 h 6858000"/>
                <a:gd name="connsiteX102" fmla="*/ 1659938 w 9767847"/>
                <a:gd name="connsiteY102" fmla="*/ 553953 h 6858000"/>
                <a:gd name="connsiteX103" fmla="*/ 729383 w 9767847"/>
                <a:gd name="connsiteY103" fmla="*/ 1940578 h 6858000"/>
                <a:gd name="connsiteX104" fmla="*/ 578465 w 9767847"/>
                <a:gd name="connsiteY104" fmla="*/ 2324905 h 6858000"/>
                <a:gd name="connsiteX105" fmla="*/ 465080 w 9767847"/>
                <a:gd name="connsiteY105" fmla="*/ 2718973 h 6858000"/>
                <a:gd name="connsiteX106" fmla="*/ 423820 w 9767847"/>
                <a:gd name="connsiteY106" fmla="*/ 2919535 h 6858000"/>
                <a:gd name="connsiteX107" fmla="*/ 392355 w 9767847"/>
                <a:gd name="connsiteY107" fmla="*/ 3122169 h 6858000"/>
                <a:gd name="connsiteX108" fmla="*/ 358801 w 9767847"/>
                <a:gd name="connsiteY108" fmla="*/ 3531013 h 6858000"/>
                <a:gd name="connsiteX109" fmla="*/ 410350 w 9767847"/>
                <a:gd name="connsiteY109" fmla="*/ 4352324 h 6858000"/>
                <a:gd name="connsiteX110" fmla="*/ 449022 w 9767847"/>
                <a:gd name="connsiteY110" fmla="*/ 4555147 h 6858000"/>
                <a:gd name="connsiteX111" fmla="*/ 498882 w 9767847"/>
                <a:gd name="connsiteY111" fmla="*/ 4756463 h 6858000"/>
                <a:gd name="connsiteX112" fmla="*/ 559775 w 9767847"/>
                <a:gd name="connsiteY112" fmla="*/ 4955755 h 6858000"/>
                <a:gd name="connsiteX113" fmla="*/ 631406 w 9767847"/>
                <a:gd name="connsiteY113" fmla="*/ 5152084 h 6858000"/>
                <a:gd name="connsiteX114" fmla="*/ 1023461 w 9767847"/>
                <a:gd name="connsiteY114" fmla="*/ 5898055 h 6858000"/>
                <a:gd name="connsiteX115" fmla="*/ 1575880 w 9767847"/>
                <a:gd name="connsiteY115" fmla="*/ 6551744 h 6858000"/>
                <a:gd name="connsiteX116" fmla="*/ 1905228 w 9767847"/>
                <a:gd name="connsiteY116" fmla="*/ 6833566 h 6858000"/>
                <a:gd name="connsiteX117" fmla="*/ 1938629 w 9767847"/>
                <a:gd name="connsiteY117" fmla="*/ 6858000 h 6858000"/>
                <a:gd name="connsiteX118" fmla="*/ 1368607 w 9767847"/>
                <a:gd name="connsiteY118" fmla="*/ 6858000 h 6858000"/>
                <a:gd name="connsiteX119" fmla="*/ 1115251 w 9767847"/>
                <a:gd name="connsiteY119" fmla="*/ 6594103 h 6858000"/>
                <a:gd name="connsiteX120" fmla="*/ 0 w 9767847"/>
                <a:gd name="connsiteY120" fmla="*/ 3653129 h 6858000"/>
                <a:gd name="connsiteX121" fmla="*/ 1777294 w 9767847"/>
                <a:gd name="connsiteY121" fmla="*/ 85415 h 685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9767847" h="6858000">
                  <a:moveTo>
                    <a:pt x="7145704" y="0"/>
                  </a:moveTo>
                  <a:lnTo>
                    <a:pt x="7875738" y="0"/>
                  </a:lnTo>
                  <a:lnTo>
                    <a:pt x="7990553" y="85415"/>
                  </a:lnTo>
                  <a:cubicBezTo>
                    <a:pt x="9075991" y="933432"/>
                    <a:pt x="9767847" y="2216793"/>
                    <a:pt x="9767847" y="3653129"/>
                  </a:cubicBezTo>
                  <a:cubicBezTo>
                    <a:pt x="9767847" y="4770280"/>
                    <a:pt x="9349317" y="5794890"/>
                    <a:pt x="8652597" y="6594103"/>
                  </a:cubicBezTo>
                  <a:lnTo>
                    <a:pt x="8399240" y="6858000"/>
                  </a:lnTo>
                  <a:lnTo>
                    <a:pt x="6766926" y="6858000"/>
                  </a:lnTo>
                  <a:lnTo>
                    <a:pt x="6804586" y="6821201"/>
                  </a:lnTo>
                  <a:lnTo>
                    <a:pt x="6881735" y="6745295"/>
                  </a:lnTo>
                  <a:cubicBezTo>
                    <a:pt x="6907435" y="6719979"/>
                    <a:pt x="6933134" y="6694896"/>
                    <a:pt x="6958883" y="6668920"/>
                  </a:cubicBezTo>
                  <a:lnTo>
                    <a:pt x="7267925" y="6359792"/>
                  </a:lnTo>
                  <a:lnTo>
                    <a:pt x="7424360" y="6204783"/>
                  </a:lnTo>
                  <a:cubicBezTo>
                    <a:pt x="7450754" y="6178900"/>
                    <a:pt x="7477598" y="6152829"/>
                    <a:pt x="7504938" y="6126806"/>
                  </a:cubicBezTo>
                  <a:lnTo>
                    <a:pt x="7546396" y="6087795"/>
                  </a:lnTo>
                  <a:cubicBezTo>
                    <a:pt x="7560264" y="6074901"/>
                    <a:pt x="7574780" y="6061630"/>
                    <a:pt x="7588002" y="6049630"/>
                  </a:cubicBezTo>
                  <a:lnTo>
                    <a:pt x="7631000" y="6010807"/>
                  </a:lnTo>
                  <a:lnTo>
                    <a:pt x="7675440" y="5972407"/>
                  </a:lnTo>
                  <a:cubicBezTo>
                    <a:pt x="7690404" y="5959796"/>
                    <a:pt x="7705564" y="5947419"/>
                    <a:pt x="7720626" y="5934949"/>
                  </a:cubicBezTo>
                  <a:cubicBezTo>
                    <a:pt x="7735738" y="5922525"/>
                    <a:pt x="7751197" y="5910619"/>
                    <a:pt x="7766458" y="5898432"/>
                  </a:cubicBezTo>
                  <a:cubicBezTo>
                    <a:pt x="7827949" y="5850290"/>
                    <a:pt x="7890979" y="5804597"/>
                    <a:pt x="7955254" y="5760926"/>
                  </a:cubicBezTo>
                  <a:cubicBezTo>
                    <a:pt x="8083800" y="5673632"/>
                    <a:pt x="8216872" y="5594434"/>
                    <a:pt x="8352678" y="5521728"/>
                  </a:cubicBezTo>
                  <a:lnTo>
                    <a:pt x="8451350" y="5469352"/>
                  </a:lnTo>
                  <a:lnTo>
                    <a:pt x="8548532" y="5417493"/>
                  </a:lnTo>
                  <a:cubicBezTo>
                    <a:pt x="8612110" y="5383188"/>
                    <a:pt x="8673251" y="5349306"/>
                    <a:pt x="8729473" y="5314059"/>
                  </a:cubicBezTo>
                  <a:cubicBezTo>
                    <a:pt x="8743591" y="5305213"/>
                    <a:pt x="8757161" y="5296459"/>
                    <a:pt x="8770781" y="5287330"/>
                  </a:cubicBezTo>
                  <a:cubicBezTo>
                    <a:pt x="8777591" y="5282765"/>
                    <a:pt x="8784451" y="5278201"/>
                    <a:pt x="8790964" y="5273590"/>
                  </a:cubicBezTo>
                  <a:cubicBezTo>
                    <a:pt x="8797574" y="5268977"/>
                    <a:pt x="8804235" y="5264412"/>
                    <a:pt x="8810499" y="5259801"/>
                  </a:cubicBezTo>
                  <a:cubicBezTo>
                    <a:pt x="8835999" y="5241401"/>
                    <a:pt x="8860407" y="5222389"/>
                    <a:pt x="8883571" y="5202577"/>
                  </a:cubicBezTo>
                  <a:cubicBezTo>
                    <a:pt x="8929900" y="5162954"/>
                    <a:pt x="8971258" y="5120413"/>
                    <a:pt x="9006651" y="5074625"/>
                  </a:cubicBezTo>
                  <a:cubicBezTo>
                    <a:pt x="9015351" y="5063426"/>
                    <a:pt x="9024398" y="5050955"/>
                    <a:pt x="9033494" y="5038203"/>
                  </a:cubicBezTo>
                  <a:lnTo>
                    <a:pt x="9040305" y="5028649"/>
                  </a:lnTo>
                  <a:lnTo>
                    <a:pt x="9046568" y="5019379"/>
                  </a:lnTo>
                  <a:cubicBezTo>
                    <a:pt x="9050743" y="5013261"/>
                    <a:pt x="9054819" y="5007050"/>
                    <a:pt x="9058846" y="5000743"/>
                  </a:cubicBezTo>
                  <a:cubicBezTo>
                    <a:pt x="9075002" y="4975615"/>
                    <a:pt x="9090212" y="4949403"/>
                    <a:pt x="9104529" y="4922203"/>
                  </a:cubicBezTo>
                  <a:cubicBezTo>
                    <a:pt x="9133211" y="4867850"/>
                    <a:pt x="9158313" y="4809545"/>
                    <a:pt x="9181081" y="4748792"/>
                  </a:cubicBezTo>
                  <a:cubicBezTo>
                    <a:pt x="9203748" y="4688276"/>
                    <a:pt x="9223383" y="4625876"/>
                    <a:pt x="9240731" y="4561970"/>
                  </a:cubicBezTo>
                  <a:cubicBezTo>
                    <a:pt x="9249481" y="4530064"/>
                    <a:pt x="9257682" y="4497782"/>
                    <a:pt x="9265388" y="4465171"/>
                  </a:cubicBezTo>
                  <a:cubicBezTo>
                    <a:pt x="9269215" y="4448842"/>
                    <a:pt x="9272943" y="4432465"/>
                    <a:pt x="9276571" y="4416041"/>
                  </a:cubicBezTo>
                  <a:lnTo>
                    <a:pt x="9281841" y="4391477"/>
                  </a:lnTo>
                  <a:lnTo>
                    <a:pt x="9286513" y="4368936"/>
                  </a:lnTo>
                  <a:lnTo>
                    <a:pt x="9296754" y="4316136"/>
                  </a:lnTo>
                  <a:lnTo>
                    <a:pt x="9301029" y="4293172"/>
                  </a:lnTo>
                  <a:lnTo>
                    <a:pt x="9302818" y="4282679"/>
                  </a:lnTo>
                  <a:lnTo>
                    <a:pt x="9304658" y="4270914"/>
                  </a:lnTo>
                  <a:lnTo>
                    <a:pt x="9312810" y="4220043"/>
                  </a:lnTo>
                  <a:lnTo>
                    <a:pt x="9316887" y="4194584"/>
                  </a:lnTo>
                  <a:lnTo>
                    <a:pt x="9318923" y="4181878"/>
                  </a:lnTo>
                  <a:cubicBezTo>
                    <a:pt x="9319570" y="4177644"/>
                    <a:pt x="9319969" y="4173267"/>
                    <a:pt x="9320515" y="4168984"/>
                  </a:cubicBezTo>
                  <a:lnTo>
                    <a:pt x="9332445" y="4069079"/>
                  </a:lnTo>
                  <a:cubicBezTo>
                    <a:pt x="9333836" y="4056468"/>
                    <a:pt x="9334880" y="4040986"/>
                    <a:pt x="9336173" y="4022774"/>
                  </a:cubicBezTo>
                  <a:lnTo>
                    <a:pt x="9340199" y="3969269"/>
                  </a:lnTo>
                  <a:cubicBezTo>
                    <a:pt x="9345071" y="3903904"/>
                    <a:pt x="9347358" y="3837081"/>
                    <a:pt x="9347557" y="3770070"/>
                  </a:cubicBezTo>
                  <a:cubicBezTo>
                    <a:pt x="9347656" y="3736518"/>
                    <a:pt x="9347209" y="3702871"/>
                    <a:pt x="9346364" y="3669036"/>
                  </a:cubicBezTo>
                  <a:lnTo>
                    <a:pt x="9344921" y="3619341"/>
                  </a:lnTo>
                  <a:lnTo>
                    <a:pt x="9344524" y="3607624"/>
                  </a:lnTo>
                  <a:lnTo>
                    <a:pt x="9343728" y="3594872"/>
                  </a:lnTo>
                  <a:lnTo>
                    <a:pt x="9342188" y="3569366"/>
                  </a:lnTo>
                  <a:lnTo>
                    <a:pt x="9339056" y="3518354"/>
                  </a:lnTo>
                  <a:cubicBezTo>
                    <a:pt x="9337914" y="3501319"/>
                    <a:pt x="9335874" y="3484236"/>
                    <a:pt x="9334334" y="3467155"/>
                  </a:cubicBezTo>
                  <a:lnTo>
                    <a:pt x="9329363" y="3415908"/>
                  </a:lnTo>
                  <a:lnTo>
                    <a:pt x="9328319" y="3404755"/>
                  </a:lnTo>
                  <a:lnTo>
                    <a:pt x="9327177" y="3394214"/>
                  </a:lnTo>
                  <a:lnTo>
                    <a:pt x="9324293" y="3370872"/>
                  </a:lnTo>
                  <a:lnTo>
                    <a:pt x="9320763" y="3344427"/>
                  </a:lnTo>
                  <a:lnTo>
                    <a:pt x="9317184" y="3315343"/>
                  </a:lnTo>
                  <a:cubicBezTo>
                    <a:pt x="9315594" y="3300991"/>
                    <a:pt x="9313506" y="3286404"/>
                    <a:pt x="9311021" y="3270309"/>
                  </a:cubicBezTo>
                  <a:lnTo>
                    <a:pt x="9302719" y="3219815"/>
                  </a:lnTo>
                  <a:cubicBezTo>
                    <a:pt x="9299936" y="3203157"/>
                    <a:pt x="9297003" y="3186498"/>
                    <a:pt x="9293970" y="3169887"/>
                  </a:cubicBezTo>
                  <a:cubicBezTo>
                    <a:pt x="9281891" y="3103393"/>
                    <a:pt x="9267674" y="3037182"/>
                    <a:pt x="9252065" y="2971205"/>
                  </a:cubicBezTo>
                  <a:cubicBezTo>
                    <a:pt x="9244261" y="2938265"/>
                    <a:pt x="9235959" y="2905371"/>
                    <a:pt x="9227211" y="2872571"/>
                  </a:cubicBezTo>
                  <a:lnTo>
                    <a:pt x="9220699" y="2848524"/>
                  </a:lnTo>
                  <a:lnTo>
                    <a:pt x="9213740" y="2824289"/>
                  </a:lnTo>
                  <a:cubicBezTo>
                    <a:pt x="9209216" y="2808147"/>
                    <a:pt x="9204345" y="2791866"/>
                    <a:pt x="9199374" y="2775536"/>
                  </a:cubicBezTo>
                  <a:cubicBezTo>
                    <a:pt x="9159855" y="2645184"/>
                    <a:pt x="9114272" y="2516197"/>
                    <a:pt x="9061829" y="2389515"/>
                  </a:cubicBezTo>
                  <a:cubicBezTo>
                    <a:pt x="9035582" y="2326175"/>
                    <a:pt x="9008043" y="2263258"/>
                    <a:pt x="8978865" y="2200953"/>
                  </a:cubicBezTo>
                  <a:lnTo>
                    <a:pt x="8956694" y="2154317"/>
                  </a:lnTo>
                  <a:lnTo>
                    <a:pt x="8934176" y="2108012"/>
                  </a:lnTo>
                  <a:cubicBezTo>
                    <a:pt x="8918915" y="2077189"/>
                    <a:pt x="8903157" y="2046130"/>
                    <a:pt x="8887151" y="2015448"/>
                  </a:cubicBezTo>
                  <a:cubicBezTo>
                    <a:pt x="8854988" y="1953989"/>
                    <a:pt x="8822082" y="1892908"/>
                    <a:pt x="8787533" y="1832625"/>
                  </a:cubicBezTo>
                  <a:lnTo>
                    <a:pt x="8761485" y="1787496"/>
                  </a:lnTo>
                  <a:lnTo>
                    <a:pt x="8734791" y="1741991"/>
                  </a:lnTo>
                  <a:cubicBezTo>
                    <a:pt x="8717047" y="1711921"/>
                    <a:pt x="8699200" y="1682461"/>
                    <a:pt x="8680808" y="1652910"/>
                  </a:cubicBezTo>
                  <a:cubicBezTo>
                    <a:pt x="8644322" y="1593756"/>
                    <a:pt x="8606194" y="1535216"/>
                    <a:pt x="8567024" y="1477004"/>
                  </a:cubicBezTo>
                  <a:lnTo>
                    <a:pt x="8537446" y="1433428"/>
                  </a:lnTo>
                  <a:lnTo>
                    <a:pt x="8507423" y="1389994"/>
                  </a:lnTo>
                  <a:cubicBezTo>
                    <a:pt x="8487390" y="1361382"/>
                    <a:pt x="8467158" y="1332817"/>
                    <a:pt x="8446529" y="1304393"/>
                  </a:cubicBezTo>
                  <a:cubicBezTo>
                    <a:pt x="8405271" y="1247595"/>
                    <a:pt x="8362718" y="1191218"/>
                    <a:pt x="8319224" y="1135124"/>
                  </a:cubicBezTo>
                  <a:lnTo>
                    <a:pt x="8286366" y="1093148"/>
                  </a:lnTo>
                  <a:lnTo>
                    <a:pt x="8270161" y="1072538"/>
                  </a:lnTo>
                  <a:lnTo>
                    <a:pt x="8253856" y="1052254"/>
                  </a:lnTo>
                  <a:cubicBezTo>
                    <a:pt x="8231636" y="1024773"/>
                    <a:pt x="8209117" y="997479"/>
                    <a:pt x="8186352" y="970373"/>
                  </a:cubicBezTo>
                  <a:cubicBezTo>
                    <a:pt x="8140917" y="916020"/>
                    <a:pt x="8094240" y="862515"/>
                    <a:pt x="8046768" y="809527"/>
                  </a:cubicBezTo>
                  <a:lnTo>
                    <a:pt x="8010927" y="769951"/>
                  </a:lnTo>
                  <a:lnTo>
                    <a:pt x="7974788" y="730751"/>
                  </a:lnTo>
                  <a:cubicBezTo>
                    <a:pt x="7950382" y="704587"/>
                    <a:pt x="7925824" y="678563"/>
                    <a:pt x="7901070" y="652823"/>
                  </a:cubicBezTo>
                  <a:cubicBezTo>
                    <a:pt x="7851510" y="601387"/>
                    <a:pt x="7801404" y="550612"/>
                    <a:pt x="7750054" y="501106"/>
                  </a:cubicBezTo>
                  <a:cubicBezTo>
                    <a:pt x="7698902" y="451742"/>
                    <a:pt x="7645913" y="403036"/>
                    <a:pt x="7592277" y="355319"/>
                  </a:cubicBezTo>
                  <a:cubicBezTo>
                    <a:pt x="7484856" y="259884"/>
                    <a:pt x="7373308" y="168402"/>
                    <a:pt x="7257734" y="81062"/>
                  </a:cubicBezTo>
                  <a:close/>
                  <a:moveTo>
                    <a:pt x="1892109" y="0"/>
                  </a:moveTo>
                  <a:lnTo>
                    <a:pt x="2298402" y="0"/>
                  </a:lnTo>
                  <a:lnTo>
                    <a:pt x="2135542" y="121879"/>
                  </a:lnTo>
                  <a:cubicBezTo>
                    <a:pt x="2078998" y="166378"/>
                    <a:pt x="2023659" y="212143"/>
                    <a:pt x="1969576" y="259084"/>
                  </a:cubicBezTo>
                  <a:cubicBezTo>
                    <a:pt x="1861309" y="352918"/>
                    <a:pt x="1758064" y="451412"/>
                    <a:pt x="1659938" y="553953"/>
                  </a:cubicBezTo>
                  <a:cubicBezTo>
                    <a:pt x="1266987" y="964444"/>
                    <a:pt x="953820" y="1435593"/>
                    <a:pt x="729383" y="1940578"/>
                  </a:cubicBezTo>
                  <a:cubicBezTo>
                    <a:pt x="673260" y="2066459"/>
                    <a:pt x="622855" y="2195070"/>
                    <a:pt x="578465" y="2324905"/>
                  </a:cubicBezTo>
                  <a:cubicBezTo>
                    <a:pt x="534125" y="2454785"/>
                    <a:pt x="496147" y="2586314"/>
                    <a:pt x="465080" y="2718973"/>
                  </a:cubicBezTo>
                  <a:cubicBezTo>
                    <a:pt x="449769" y="2785089"/>
                    <a:pt x="435850" y="2852289"/>
                    <a:pt x="423820" y="2919535"/>
                  </a:cubicBezTo>
                  <a:cubicBezTo>
                    <a:pt x="411840" y="2986829"/>
                    <a:pt x="401054" y="3054358"/>
                    <a:pt x="392355" y="3122169"/>
                  </a:cubicBezTo>
                  <a:cubicBezTo>
                    <a:pt x="374509" y="3257744"/>
                    <a:pt x="363424" y="3393978"/>
                    <a:pt x="358801" y="3531013"/>
                  </a:cubicBezTo>
                  <a:cubicBezTo>
                    <a:pt x="349009" y="3804941"/>
                    <a:pt x="366357" y="4079668"/>
                    <a:pt x="410350" y="4352324"/>
                  </a:cubicBezTo>
                  <a:cubicBezTo>
                    <a:pt x="421286" y="4420230"/>
                    <a:pt x="434209" y="4487758"/>
                    <a:pt x="449022" y="4555147"/>
                  </a:cubicBezTo>
                  <a:cubicBezTo>
                    <a:pt x="463737" y="4622534"/>
                    <a:pt x="480389" y="4689686"/>
                    <a:pt x="498882" y="4756463"/>
                  </a:cubicBezTo>
                  <a:cubicBezTo>
                    <a:pt x="517373" y="4823239"/>
                    <a:pt x="537704" y="4889733"/>
                    <a:pt x="559775" y="4955755"/>
                  </a:cubicBezTo>
                  <a:cubicBezTo>
                    <a:pt x="581946" y="5021873"/>
                    <a:pt x="605358" y="5087473"/>
                    <a:pt x="631406" y="5152084"/>
                  </a:cubicBezTo>
                  <a:cubicBezTo>
                    <a:pt x="734055" y="5411706"/>
                    <a:pt x="865188" y="5662668"/>
                    <a:pt x="1023461" y="5898055"/>
                  </a:cubicBezTo>
                  <a:cubicBezTo>
                    <a:pt x="1181487" y="6133676"/>
                    <a:pt x="1367051" y="6353345"/>
                    <a:pt x="1575880" y="6551744"/>
                  </a:cubicBezTo>
                  <a:cubicBezTo>
                    <a:pt x="1680269" y="6651014"/>
                    <a:pt x="1790338" y="6745037"/>
                    <a:pt x="1905228" y="6833566"/>
                  </a:cubicBezTo>
                  <a:lnTo>
                    <a:pt x="1938629" y="6858000"/>
                  </a:lnTo>
                  <a:lnTo>
                    <a:pt x="1368607" y="6858000"/>
                  </a:lnTo>
                  <a:lnTo>
                    <a:pt x="1115251" y="6594103"/>
                  </a:lnTo>
                  <a:cubicBezTo>
                    <a:pt x="418530" y="5794890"/>
                    <a:pt x="0" y="4770280"/>
                    <a:pt x="0" y="3653129"/>
                  </a:cubicBezTo>
                  <a:cubicBezTo>
                    <a:pt x="0" y="2216793"/>
                    <a:pt x="691856" y="933432"/>
                    <a:pt x="1777294" y="854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dirty="0">
                <a:solidFill>
                  <a:schemeClr val="lt1"/>
                </a:solidFill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9860002F-245F-A01D-DA00-2B98384080C0}"/>
              </a:ext>
            </a:extLst>
          </p:cNvPr>
          <p:cNvSpPr txBox="1"/>
          <p:nvPr/>
        </p:nvSpPr>
        <p:spPr>
          <a:xfrm>
            <a:off x="3371787" y="1741337"/>
            <a:ext cx="5448730" cy="2387918"/>
          </a:xfrm>
          <a:prstGeom prst="flowChartTerminator">
            <a:avLst/>
          </a:prstGeom>
          <a:solidFill>
            <a:srgbClr val="DAE0F5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5200" b="1" i="1" kern="120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Спасибо за внимание!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="" xmlns:a16="http://schemas.microsoft.com/office/drawing/2014/main" id="{17147D5D-F01F-4164-BD81-D10DC6F23E41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>
            <a:off x="7142" y="2854"/>
            <a:ext cx="2783421" cy="2406445"/>
            <a:chOff x="-305" y="-4155"/>
            <a:chExt cx="2514948" cy="2174333"/>
          </a:xfrm>
        </p:grpSpPr>
        <p:sp>
          <p:nvSpPr>
            <p:cNvPr id="23" name="Freeform: Shape 22">
              <a:extLst>
                <a:ext uri="{FF2B5EF4-FFF2-40B4-BE49-F238E27FC236}">
                  <a16:creationId xmlns="" xmlns:a16="http://schemas.microsoft.com/office/drawing/2014/main" id="{F24C7412-3E2D-4708-8DC3-425A457A1012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="" xmlns:a16="http://schemas.microsoft.com/office/drawing/2014/main" id="{71483A6A-CB0B-4469-B09D-C9451F9B079D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="" xmlns:a16="http://schemas.microsoft.com/office/drawing/2014/main" id="{9A935E9D-EB55-46F3-BCCB-9CB918E8705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="" xmlns:a16="http://schemas.microsoft.com/office/drawing/2014/main" id="{8EDC5655-C7D7-4936-91EA-E188A96DC6C8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="" xmlns:a16="http://schemas.microsoft.com/office/drawing/2014/main" id="{6D0E248E-80AB-4B35-BA8D-F940FCB44326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="" xmlns:p16="http://schemas.microsoft.com/office/powerpoint/2015/main" val="1"/>
              </p:ext>
            </p:extLst>
          </p:nvPr>
        </p:nvGrpSpPr>
        <p:grpSpPr>
          <a:xfrm rot="10800000">
            <a:off x="9417253" y="4456669"/>
            <a:ext cx="2783421" cy="2406445"/>
            <a:chOff x="-305" y="-4155"/>
            <a:chExt cx="2514948" cy="2174333"/>
          </a:xfrm>
        </p:grpSpPr>
        <p:sp>
          <p:nvSpPr>
            <p:cNvPr id="29" name="Freeform: Shape 28">
              <a:extLst>
                <a:ext uri="{FF2B5EF4-FFF2-40B4-BE49-F238E27FC236}">
                  <a16:creationId xmlns="" xmlns:a16="http://schemas.microsoft.com/office/drawing/2014/main" id="{F9E91B0A-66E8-4298-BAC6-004DBE49197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="" xmlns:a16="http://schemas.microsoft.com/office/drawing/2014/main" id="{0A629C66-36BD-487E-B1CD-ED026D77890C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="" xmlns:a16="http://schemas.microsoft.com/office/drawing/2014/main" id="{A6BC2D2C-3D7D-4224-81BC-22C094C9FBE5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="" xmlns:a16="http://schemas.microsoft.com/office/drawing/2014/main" id="{53BDF903-22C5-4312-8776-C2ABC3EDC034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=""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0125031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</TotalTime>
  <Words>600</Words>
  <Application>Microsoft Office PowerPoint</Application>
  <PresentationFormat>Произвольный</PresentationFormat>
  <Paragraphs>43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Организация работы младшей медицинской сестры </vt:lpstr>
      <vt:lpstr>Младшая медицинская сестра по уходу за пациентами </vt:lpstr>
      <vt:lpstr>Виды деятельности</vt:lpstr>
      <vt:lpstr>Квалификационные требования к должности младшей медсестры  </vt:lpstr>
      <vt:lpstr>Необходимые знания</vt:lpstr>
      <vt:lpstr>Ответственность младшей медицинской сестры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работы младшей медицинской сестры</dc:title>
  <dc:creator>Лиза Сускна</dc:creator>
  <cp:lastModifiedBy>user</cp:lastModifiedBy>
  <cp:revision>139</cp:revision>
  <dcterms:created xsi:type="dcterms:W3CDTF">2022-09-07T05:19:10Z</dcterms:created>
  <dcterms:modified xsi:type="dcterms:W3CDTF">2023-02-02T10:44:06Z</dcterms:modified>
</cp:coreProperties>
</file>