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60" r:id="rId4"/>
    <p:sldId id="261" r:id="rId5"/>
    <p:sldId id="262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0642" autoAdjust="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A3438-7AC6-47EA-AE46-15CDDBE9EEB8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3D520-2C0D-44D0-A2C3-906F97794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door-knock-front-door_fyxsefvo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door-knock-front-door_fyxsefvo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Sound_22342.mp3" TargetMode="External"/><Relationship Id="rId6" Type="http://schemas.openxmlformats.org/officeDocument/2006/relationships/image" Target="../media/image5.jpeg"/><Relationship Id="rId5" Type="http://schemas.openxmlformats.org/officeDocument/2006/relationships/image" Target="../media/image3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2.jpeg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door-knock-front-door_fyxsefvo.mp3" TargetMode="External"/><Relationship Id="rId6" Type="http://schemas.openxmlformats.org/officeDocument/2006/relationships/image" Target="../media/image7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2.jpeg"/><Relationship Id="rId7" Type="http://schemas.openxmlformats.org/officeDocument/2006/relationships/image" Target="../media/image7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door-knock-front-door_fyxsefvo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12.jpe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4;&#1073;&#1091;&#1095;&#1077;&#1085;&#1080;&#1077;\&#1056;&#1072;&#1073;&#1086;&#1090;&#1072;\&#1044;&#1088;&#1091;&#1078;&#1086;&#1082;\&#1052;&#1072;&#1090;&#1077;&#1084;&#1072;&#1090;&#1080;&#1082;&#1072;\&#1076;&#1083;&#1103;%20&#1080;&#1075;&#1088;&#1099;\door-knock-front-door_fyxsefvo.mp3" TargetMode="External"/><Relationship Id="rId6" Type="http://schemas.openxmlformats.org/officeDocument/2006/relationships/image" Target="../media/image9.jpeg"/><Relationship Id="rId5" Type="http://schemas.openxmlformats.org/officeDocument/2006/relationships/image" Target="../media/image12.jpeg"/><Relationship Id="rId10" Type="http://schemas.openxmlformats.org/officeDocument/2006/relationships/image" Target="../media/image1.jpeg"/><Relationship Id="rId4" Type="http://schemas.openxmlformats.org/officeDocument/2006/relationships/image" Target="../media/image13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2603914386п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727" r="2439"/>
          <a:stretch>
            <a:fillRect/>
          </a:stretch>
        </p:blipFill>
        <p:spPr>
          <a:xfrm>
            <a:off x="0" y="2214530"/>
            <a:ext cx="4080639" cy="464347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Ориентировка в пространстве</a:t>
            </a:r>
            <a:r>
              <a:rPr lang="ru-RU" dirty="0"/>
              <a:t>,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i="1" u="sng" dirty="0"/>
              <a:t>на примере сказки «Теремок</a:t>
            </a:r>
            <a:r>
              <a:rPr lang="ru-RU" dirty="0"/>
              <a:t>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43438" y="5072074"/>
            <a:ext cx="40719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Выполнила</a:t>
            </a:r>
            <a:r>
              <a:rPr lang="ru-RU" sz="2400" dirty="0" smtClean="0"/>
              <a:t>:  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Волчева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К.Н..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2428860" y="2857496"/>
            <a:ext cx="1515328" cy="1643074"/>
          </a:xfrm>
          <a:prstGeom prst="rect">
            <a:avLst/>
          </a:prstGeom>
          <a:noFill/>
        </p:spPr>
      </p:pic>
      <p:pic>
        <p:nvPicPr>
          <p:cNvPr id="4102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29520" y="4714884"/>
            <a:ext cx="1976493" cy="2143116"/>
          </a:xfrm>
          <a:prstGeom prst="rect">
            <a:avLst/>
          </a:prstGeom>
          <a:noFill/>
        </p:spPr>
      </p:pic>
      <p:pic>
        <p:nvPicPr>
          <p:cNvPr id="4098" name="Picture 2" descr="https://avatars.mds.yandex.net/get-pdb/1616115/5796926c-359d-47b8-80de-8139a51c8697/s12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28726" y="714356"/>
            <a:ext cx="8643351" cy="6429395"/>
          </a:xfrm>
          <a:prstGeom prst="rect">
            <a:avLst/>
          </a:prstGeom>
          <a:noFill/>
        </p:spPr>
      </p:pic>
      <p:pic>
        <p:nvPicPr>
          <p:cNvPr id="6" name="door-knock-front-door_fyxsef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9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67 -4.56647E-6 L -0.51025 -0.0076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100" y="-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7572396" y="5286388"/>
            <a:ext cx="1164145" cy="1571612"/>
          </a:xfrm>
          <a:prstGeom prst="rect">
            <a:avLst/>
          </a:prstGeom>
          <a:noFill/>
        </p:spPr>
      </p:pic>
      <p:pic>
        <p:nvPicPr>
          <p:cNvPr id="5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8" y="2643182"/>
            <a:ext cx="1515328" cy="1643074"/>
          </a:xfrm>
          <a:prstGeom prst="rect">
            <a:avLst/>
          </a:prstGeom>
          <a:noFill/>
        </p:spPr>
      </p:pic>
      <p:pic>
        <p:nvPicPr>
          <p:cNvPr id="4098" name="Picture 2" descr="https://avatars.mds.yandex.net/get-pdb/1616115/5796926c-359d-47b8-80de-8139a51c8697/s12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57166"/>
            <a:ext cx="9123539" cy="6786585"/>
          </a:xfrm>
          <a:prstGeom prst="rect">
            <a:avLst/>
          </a:prstGeom>
          <a:noFill/>
        </p:spPr>
      </p:pic>
      <p:pic>
        <p:nvPicPr>
          <p:cNvPr id="18436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0" y="5143512"/>
            <a:ext cx="1428728" cy="1928802"/>
          </a:xfrm>
          <a:prstGeom prst="rect">
            <a:avLst/>
          </a:prstGeom>
          <a:noFill/>
        </p:spPr>
      </p:pic>
      <p:pic>
        <p:nvPicPr>
          <p:cNvPr id="7" name="door-knock-front-door_fyxsef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9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2.31214E-7 L 0.5007 0.0085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000" y="4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641" t="47546" r="24661" b="6441"/>
          <a:stretch>
            <a:fillRect/>
          </a:stretch>
        </p:blipFill>
        <p:spPr bwMode="auto">
          <a:xfrm>
            <a:off x="428596" y="5357826"/>
            <a:ext cx="785818" cy="1571636"/>
          </a:xfrm>
          <a:prstGeom prst="rect">
            <a:avLst/>
          </a:prstGeom>
          <a:noFill/>
        </p:spPr>
      </p:pic>
      <p:pic>
        <p:nvPicPr>
          <p:cNvPr id="3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214546" y="3000372"/>
            <a:ext cx="1515306" cy="1643050"/>
          </a:xfrm>
          <a:prstGeom prst="rect">
            <a:avLst/>
          </a:prstGeom>
          <a:noFill/>
        </p:spPr>
      </p:pic>
      <p:pic>
        <p:nvPicPr>
          <p:cNvPr id="4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4857752" y="5429264"/>
            <a:ext cx="1058312" cy="1428736"/>
          </a:xfrm>
          <a:prstGeom prst="rect">
            <a:avLst/>
          </a:prstGeom>
          <a:noFill/>
        </p:spPr>
      </p:pic>
      <p:pic>
        <p:nvPicPr>
          <p:cNvPr id="4098" name="Picture 2" descr="https://avatars.mds.yandex.net/get-pdb/1616115/5796926c-359d-47b8-80de-8139a51c8697/s120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1000164" y="908134"/>
            <a:ext cx="8286808" cy="6164179"/>
          </a:xfrm>
          <a:prstGeom prst="rect">
            <a:avLst/>
          </a:prstGeom>
          <a:noFill/>
        </p:spPr>
      </p:pic>
      <p:pic>
        <p:nvPicPr>
          <p:cNvPr id="17410" name="Picture 2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641" t="47546" r="24661" b="6441"/>
          <a:stretch>
            <a:fillRect/>
          </a:stretch>
        </p:blipFill>
        <p:spPr bwMode="auto">
          <a:xfrm flipH="1">
            <a:off x="7643834" y="4643446"/>
            <a:ext cx="1285852" cy="2571704"/>
          </a:xfrm>
          <a:prstGeom prst="rect">
            <a:avLst/>
          </a:prstGeom>
          <a:noFill/>
        </p:spPr>
      </p:pic>
      <p:pic>
        <p:nvPicPr>
          <p:cNvPr id="6" name="Sound_2234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3.81503E-6 L -0.56372 0.0030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200" y="100"/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9"/>
                                            </p:cond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 descr="https://www.tdabris.ru/upload/iblock/0f6/0f6652a94d96bfc144e9eac0082edf4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7224" y="3857628"/>
            <a:ext cx="1188713" cy="1857364"/>
          </a:xfrm>
          <a:prstGeom prst="rect">
            <a:avLst/>
          </a:prstGeom>
          <a:noFill/>
        </p:spPr>
      </p:pic>
      <p:pic>
        <p:nvPicPr>
          <p:cNvPr id="3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2428860" y="1214422"/>
            <a:ext cx="1120003" cy="1214422"/>
          </a:xfrm>
          <a:prstGeom prst="rect">
            <a:avLst/>
          </a:prstGeom>
          <a:noFill/>
        </p:spPr>
      </p:pic>
      <p:pic>
        <p:nvPicPr>
          <p:cNvPr id="4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4071934" y="2571744"/>
            <a:ext cx="1058312" cy="1428736"/>
          </a:xfrm>
          <a:prstGeom prst="rect">
            <a:avLst/>
          </a:prstGeom>
          <a:noFill/>
        </p:spPr>
      </p:pic>
      <p:pic>
        <p:nvPicPr>
          <p:cNvPr id="17410" name="Picture 2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641" t="47546" r="24661" b="6441"/>
          <a:stretch>
            <a:fillRect/>
          </a:stretch>
        </p:blipFill>
        <p:spPr bwMode="auto">
          <a:xfrm>
            <a:off x="1214414" y="2000240"/>
            <a:ext cx="1000100" cy="2000200"/>
          </a:xfrm>
          <a:prstGeom prst="rect">
            <a:avLst/>
          </a:prstGeom>
          <a:noFill/>
        </p:spPr>
      </p:pic>
      <p:pic>
        <p:nvPicPr>
          <p:cNvPr id="9" name="Рисунок 8" descr="2603914386п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727" r="2439"/>
          <a:stretch>
            <a:fillRect/>
          </a:stretch>
        </p:blipFill>
        <p:spPr>
          <a:xfrm>
            <a:off x="214282" y="-71438"/>
            <a:ext cx="6215106" cy="7072338"/>
          </a:xfrm>
          <a:prstGeom prst="rect">
            <a:avLst/>
          </a:prstGeom>
        </p:spPr>
      </p:pic>
      <p:pic>
        <p:nvPicPr>
          <p:cNvPr id="20486" name="Picture 6" descr="https://www.tdabris.ru/upload/iblock/0f6/0f6652a94d96bfc144e9eac0082edf4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15203" y="4000504"/>
            <a:ext cx="1828797" cy="2857496"/>
          </a:xfrm>
          <a:prstGeom prst="rect">
            <a:avLst/>
          </a:prstGeom>
          <a:noFill/>
        </p:spPr>
      </p:pic>
      <p:pic>
        <p:nvPicPr>
          <p:cNvPr id="12" name="door-knock-front-door_fyxsef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21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8" dur="2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http://i042.radikal.ru/1101/ef/1acda4479dd3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071670" y="4000504"/>
            <a:ext cx="1238259" cy="1785950"/>
          </a:xfrm>
          <a:prstGeom prst="rect">
            <a:avLst/>
          </a:prstGeom>
          <a:noFill/>
        </p:spPr>
      </p:pic>
      <p:pic>
        <p:nvPicPr>
          <p:cNvPr id="13" name="Picture 6" descr="https://www.tdabris.ru/upload/iblock/0f6/0f6652a94d96bfc144e9eac0082edf4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857224" y="3857628"/>
            <a:ext cx="1188713" cy="1857364"/>
          </a:xfrm>
          <a:prstGeom prst="rect">
            <a:avLst/>
          </a:prstGeom>
          <a:noFill/>
        </p:spPr>
      </p:pic>
      <p:pic>
        <p:nvPicPr>
          <p:cNvPr id="3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2428860" y="1214422"/>
            <a:ext cx="1120003" cy="1214422"/>
          </a:xfrm>
          <a:prstGeom prst="rect">
            <a:avLst/>
          </a:prstGeom>
          <a:noFill/>
        </p:spPr>
      </p:pic>
      <p:pic>
        <p:nvPicPr>
          <p:cNvPr id="4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4071934" y="2571744"/>
            <a:ext cx="1058312" cy="1428736"/>
          </a:xfrm>
          <a:prstGeom prst="rect">
            <a:avLst/>
          </a:prstGeom>
          <a:noFill/>
        </p:spPr>
      </p:pic>
      <p:pic>
        <p:nvPicPr>
          <p:cNvPr id="17410" name="Picture 2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641" t="47546" r="24661" b="6441"/>
          <a:stretch>
            <a:fillRect/>
          </a:stretch>
        </p:blipFill>
        <p:spPr bwMode="auto">
          <a:xfrm>
            <a:off x="1214414" y="2000240"/>
            <a:ext cx="1000100" cy="2000200"/>
          </a:xfrm>
          <a:prstGeom prst="rect">
            <a:avLst/>
          </a:prstGeom>
          <a:noFill/>
        </p:spPr>
      </p:pic>
      <p:pic>
        <p:nvPicPr>
          <p:cNvPr id="9" name="Рисунок 8" descr="2603914386п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727" r="2439"/>
          <a:stretch>
            <a:fillRect/>
          </a:stretch>
        </p:blipFill>
        <p:spPr>
          <a:xfrm>
            <a:off x="214282" y="-71438"/>
            <a:ext cx="6215106" cy="7072338"/>
          </a:xfrm>
          <a:prstGeom prst="rect">
            <a:avLst/>
          </a:prstGeom>
        </p:spPr>
      </p:pic>
      <p:pic>
        <p:nvPicPr>
          <p:cNvPr id="12" name="door-knock-front-door_fyxsef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1508" name="Picture 4" descr="http://i042.radikal.ru/1101/ef/1acda4479dd3t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4000500"/>
            <a:ext cx="19812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1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14" dur="2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3"/>
                                            </p:cond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31000"/>
            <a:lum/>
          </a:blip>
          <a:srcRect/>
          <a:stretch>
            <a:fillRect l="-23000" r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xn----htbc6aclibhc6h.xn--p1ai/upload/iblock/475/4755c55f54e944fd75922b8e3abff05a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22" y="1928778"/>
            <a:ext cx="3589506" cy="4929222"/>
          </a:xfrm>
          <a:prstGeom prst="rect">
            <a:avLst/>
          </a:prstGeom>
          <a:noFill/>
        </p:spPr>
      </p:pic>
      <p:pic>
        <p:nvPicPr>
          <p:cNvPr id="11" name="Picture 4" descr="http://i042.radikal.ru/1101/ef/1acda4479dd3t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1714480" y="4143380"/>
            <a:ext cx="1238259" cy="1785950"/>
          </a:xfrm>
          <a:prstGeom prst="rect">
            <a:avLst/>
          </a:prstGeom>
          <a:noFill/>
        </p:spPr>
      </p:pic>
      <p:pic>
        <p:nvPicPr>
          <p:cNvPr id="13" name="Picture 6" descr="https://www.tdabris.ru/upload/iblock/0f6/0f6652a94d96bfc144e9eac0082edf4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428596" y="4071942"/>
            <a:ext cx="1188713" cy="1857364"/>
          </a:xfrm>
          <a:prstGeom prst="rect">
            <a:avLst/>
          </a:prstGeom>
          <a:noFill/>
        </p:spPr>
      </p:pic>
      <p:pic>
        <p:nvPicPr>
          <p:cNvPr id="3" name="Picture 6" descr="https://avatars.mds.yandex.net/get-pdb/1369813/6f67aa09-b505-4043-b071-01d200b9fce5/s1200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2071670" y="1714488"/>
            <a:ext cx="1120003" cy="1214422"/>
          </a:xfrm>
          <a:prstGeom prst="rect">
            <a:avLst/>
          </a:prstGeom>
          <a:noFill/>
        </p:spPr>
      </p:pic>
      <p:pic>
        <p:nvPicPr>
          <p:cNvPr id="4" name="Picture 4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341" t="58657" r="11268" b="7601"/>
          <a:stretch>
            <a:fillRect/>
          </a:stretch>
        </p:blipFill>
        <p:spPr bwMode="auto">
          <a:xfrm>
            <a:off x="3643306" y="3000372"/>
            <a:ext cx="1058312" cy="1428736"/>
          </a:xfrm>
          <a:prstGeom prst="rect">
            <a:avLst/>
          </a:prstGeom>
          <a:noFill/>
        </p:spPr>
      </p:pic>
      <p:pic>
        <p:nvPicPr>
          <p:cNvPr id="17410" name="Picture 2" descr="https://illustrators.ru/uploads/album_image/image/18282/%D0%BF%D0%B5%D1%80%D1%81%20%D1%82%D0%B5%D1%80%D0%B5%D0%BC%D0%BE%D0%BA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641" t="47546" r="24661" b="6441"/>
          <a:stretch>
            <a:fillRect/>
          </a:stretch>
        </p:blipFill>
        <p:spPr bwMode="auto">
          <a:xfrm>
            <a:off x="857224" y="2357430"/>
            <a:ext cx="1000100" cy="2000200"/>
          </a:xfrm>
          <a:prstGeom prst="rect">
            <a:avLst/>
          </a:prstGeom>
          <a:noFill/>
        </p:spPr>
      </p:pic>
      <p:pic>
        <p:nvPicPr>
          <p:cNvPr id="12" name="door-knock-front-door_fyxsefv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Рисунок 8" descr="2603914386п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2727" r="2439"/>
          <a:stretch>
            <a:fillRect/>
          </a:stretch>
        </p:blipFill>
        <p:spPr>
          <a:xfrm>
            <a:off x="0" y="497637"/>
            <a:ext cx="5715008" cy="65032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8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bestcube.space/wp-content/uploads/slide-14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4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9</Words>
  <Application>Microsoft Office PowerPoint</Application>
  <PresentationFormat>Экран (4:3)</PresentationFormat>
  <Paragraphs>2</Paragraphs>
  <Slides>8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Ориентировка в пространстве,  на примере сказки «Теремок»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Золотой ключик</cp:lastModifiedBy>
  <cp:revision>41</cp:revision>
  <dcterms:created xsi:type="dcterms:W3CDTF">2020-02-01T13:01:04Z</dcterms:created>
  <dcterms:modified xsi:type="dcterms:W3CDTF">2023-02-02T14:59:47Z</dcterms:modified>
</cp:coreProperties>
</file>