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69" r:id="rId6"/>
    <p:sldId id="260" r:id="rId7"/>
    <p:sldId id="261" r:id="rId8"/>
    <p:sldId id="262" r:id="rId9"/>
    <p:sldId id="267" r:id="rId10"/>
    <p:sldId id="268" r:id="rId11"/>
    <p:sldId id="26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сформированы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начало уч. года</c:v>
                </c:pt>
                <c:pt idx="1">
                  <c:v>конец уч. года</c:v>
                </c:pt>
              </c:strCache>
            </c:strRef>
          </c:cat>
          <c:val>
            <c:numRef>
              <c:f>Лист1!$B$2:$B$5</c:f>
              <c:numCache>
                <c:formatCode>_-* #,##0_р_._-;\-* #,##0_р_._-;_-* "-"??_р_._-;_-@_-</c:formatCode>
                <c:ptCount val="4"/>
                <c:pt idx="0">
                  <c:v>50</c:v>
                </c:pt>
                <c:pt idx="1">
                  <c:v>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частично сформированы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начало уч. года</c:v>
                </c:pt>
                <c:pt idx="1">
                  <c:v>конец уч. года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50</c:v>
                </c:pt>
                <c:pt idx="1">
                  <c:v>63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сформированы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начало уч. года</c:v>
                </c:pt>
                <c:pt idx="1">
                  <c:v>конец уч. года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</c:numCache>
            </c:numRef>
          </c:val>
        </c:ser>
        <c:shape val="box"/>
        <c:axId val="95724672"/>
        <c:axId val="95726208"/>
        <c:axId val="0"/>
      </c:bar3DChart>
      <c:catAx>
        <c:axId val="95724672"/>
        <c:scaling>
          <c:orientation val="minMax"/>
        </c:scaling>
        <c:axPos val="b"/>
        <c:tickLblPos val="nextTo"/>
        <c:crossAx val="95726208"/>
        <c:crosses val="autoZero"/>
        <c:auto val="1"/>
        <c:lblAlgn val="ctr"/>
        <c:lblOffset val="100"/>
      </c:catAx>
      <c:valAx>
        <c:axId val="95726208"/>
        <c:scaling>
          <c:orientation val="minMax"/>
        </c:scaling>
        <c:axPos val="l"/>
        <c:majorGridlines/>
        <c:numFmt formatCode="_-* #,##0_р_._-;\-* #,##0_р_._-;_-* &quot;-&quot;??_р_._-;_-@_-" sourceLinked="1"/>
        <c:tickLblPos val="nextTo"/>
        <c:crossAx val="95724672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FA263F-DB28-4DB4-BC44-91CDB59552AA}" type="doc">
      <dgm:prSet loTypeId="urn:microsoft.com/office/officeart/2005/8/layout/default" loCatId="list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F8CF70DE-6356-4B96-9D3B-E26E83669169}">
      <dgm:prSet phldrT="[Текст]"/>
      <dgm:spPr/>
      <dgm:t>
        <a:bodyPr/>
        <a:lstStyle/>
        <a:p>
          <a:r>
            <a:rPr lang="ru-RU" dirty="0" smtClean="0"/>
            <a:t>формирование представлений о внешних свойствах предметов</a:t>
          </a:r>
          <a:endParaRPr lang="ru-RU" dirty="0"/>
        </a:p>
      </dgm:t>
    </dgm:pt>
    <dgm:pt modelId="{8CBA88B9-23EF-4952-8BE4-EDE800B18973}" type="parTrans" cxnId="{432F7E2D-81D2-48B4-A9F5-C76751F4E31A}">
      <dgm:prSet/>
      <dgm:spPr/>
      <dgm:t>
        <a:bodyPr/>
        <a:lstStyle/>
        <a:p>
          <a:endParaRPr lang="ru-RU"/>
        </a:p>
      </dgm:t>
    </dgm:pt>
    <dgm:pt modelId="{DC167C31-E273-4ACD-91B4-CB40E9BD6BC3}" type="sibTrans" cxnId="{432F7E2D-81D2-48B4-A9F5-C76751F4E31A}">
      <dgm:prSet/>
      <dgm:spPr/>
      <dgm:t>
        <a:bodyPr/>
        <a:lstStyle/>
        <a:p>
          <a:endParaRPr lang="ru-RU"/>
        </a:p>
      </dgm:t>
    </dgm:pt>
    <dgm:pt modelId="{A4458EF4-6A95-451C-AA07-AA64977C2806}">
      <dgm:prSet phldrT="[Текст]"/>
      <dgm:spPr/>
      <dgm:t>
        <a:bodyPr/>
        <a:lstStyle/>
        <a:p>
          <a:r>
            <a:rPr lang="ru-RU" dirty="0" smtClean="0"/>
            <a:t>развитие его восприятия </a:t>
          </a:r>
          <a:endParaRPr lang="ru-RU" dirty="0"/>
        </a:p>
      </dgm:t>
    </dgm:pt>
    <dgm:pt modelId="{99DB8073-AB7F-4963-8EC7-93C780F1E106}" type="parTrans" cxnId="{A4CB4A12-694F-4009-839D-48B4F610C7C9}">
      <dgm:prSet/>
      <dgm:spPr/>
      <dgm:t>
        <a:bodyPr/>
        <a:lstStyle/>
        <a:p>
          <a:endParaRPr lang="ru-RU"/>
        </a:p>
      </dgm:t>
    </dgm:pt>
    <dgm:pt modelId="{AF2DF0A1-8B9B-4D15-87F4-AC6D6243497B}" type="sibTrans" cxnId="{A4CB4A12-694F-4009-839D-48B4F610C7C9}">
      <dgm:prSet/>
      <dgm:spPr/>
      <dgm:t>
        <a:bodyPr/>
        <a:lstStyle/>
        <a:p>
          <a:endParaRPr lang="ru-RU"/>
        </a:p>
      </dgm:t>
    </dgm:pt>
    <dgm:pt modelId="{9B64589F-D7EA-44B6-9528-5398A4E681FD}">
      <dgm:prSet phldrT="[Текст]"/>
      <dgm:spPr/>
      <dgm:t>
        <a:bodyPr/>
        <a:lstStyle/>
        <a:p>
          <a:r>
            <a:rPr lang="ru-RU" dirty="0" smtClean="0"/>
            <a:t>Сенсорное развитие ребенка  -это </a:t>
          </a:r>
          <a:endParaRPr lang="ru-RU" dirty="0"/>
        </a:p>
      </dgm:t>
    </dgm:pt>
    <dgm:pt modelId="{5A36289B-D0F8-46D6-9B53-8264A16C67FF}" type="parTrans" cxnId="{4B6086DA-DF74-4AA7-A1D4-8B9FF6A38ABB}">
      <dgm:prSet/>
      <dgm:spPr/>
      <dgm:t>
        <a:bodyPr/>
        <a:lstStyle/>
        <a:p>
          <a:endParaRPr lang="ru-RU"/>
        </a:p>
      </dgm:t>
    </dgm:pt>
    <dgm:pt modelId="{CD31A8DB-1A54-4DB1-BD01-5225DA078E38}" type="sibTrans" cxnId="{4B6086DA-DF74-4AA7-A1D4-8B9FF6A38ABB}">
      <dgm:prSet/>
      <dgm:spPr/>
      <dgm:t>
        <a:bodyPr/>
        <a:lstStyle/>
        <a:p>
          <a:endParaRPr lang="ru-RU"/>
        </a:p>
      </dgm:t>
    </dgm:pt>
    <dgm:pt modelId="{7D4F8FF5-308F-4870-BE2D-242C78D254AA}" type="pres">
      <dgm:prSet presAssocID="{8CFA263F-DB28-4DB4-BC44-91CDB59552A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042DD6-E20B-4A96-A184-BCCC70CA857D}" type="pres">
      <dgm:prSet presAssocID="{F8CF70DE-6356-4B96-9D3B-E26E83669169}" presName="node" presStyleLbl="node1" presStyleIdx="0" presStyleCnt="3" custLinFactY="24744" custLinFactNeighborX="-84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F32FB4-6116-4D8A-AF1C-0808F05A78B4}" type="pres">
      <dgm:prSet presAssocID="{DC167C31-E273-4ACD-91B4-CB40E9BD6BC3}" presName="sibTrans" presStyleCnt="0"/>
      <dgm:spPr/>
    </dgm:pt>
    <dgm:pt modelId="{39BB8697-C991-4AC8-B1CB-6B8E1FC238F3}" type="pres">
      <dgm:prSet presAssocID="{A4458EF4-6A95-451C-AA07-AA64977C2806}" presName="node" presStyleLbl="node1" presStyleIdx="1" presStyleCnt="3" custLinFactY="24744" custLinFactNeighborX="-253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AA678-C4B5-47B7-B631-B398053367D4}" type="pres">
      <dgm:prSet presAssocID="{AF2DF0A1-8B9B-4D15-87F4-AC6D6243497B}" presName="sibTrans" presStyleCnt="0"/>
      <dgm:spPr/>
    </dgm:pt>
    <dgm:pt modelId="{34B1B1B4-FD07-4CBF-AA45-D6156BEFB225}" type="pres">
      <dgm:prSet presAssocID="{9B64589F-D7EA-44B6-9528-5398A4E681FD}" presName="node" presStyleLbl="node1" presStyleIdx="2" presStyleCnt="3" custScaleX="116618" custLinFactY="-35514" custLinFactNeighborX="-1693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4CB4A12-694F-4009-839D-48B4F610C7C9}" srcId="{8CFA263F-DB28-4DB4-BC44-91CDB59552AA}" destId="{A4458EF4-6A95-451C-AA07-AA64977C2806}" srcOrd="1" destOrd="0" parTransId="{99DB8073-AB7F-4963-8EC7-93C780F1E106}" sibTransId="{AF2DF0A1-8B9B-4D15-87F4-AC6D6243497B}"/>
    <dgm:cxn modelId="{432F7E2D-81D2-48B4-A9F5-C76751F4E31A}" srcId="{8CFA263F-DB28-4DB4-BC44-91CDB59552AA}" destId="{F8CF70DE-6356-4B96-9D3B-E26E83669169}" srcOrd="0" destOrd="0" parTransId="{8CBA88B9-23EF-4952-8BE4-EDE800B18973}" sibTransId="{DC167C31-E273-4ACD-91B4-CB40E9BD6BC3}"/>
    <dgm:cxn modelId="{4B6086DA-DF74-4AA7-A1D4-8B9FF6A38ABB}" srcId="{8CFA263F-DB28-4DB4-BC44-91CDB59552AA}" destId="{9B64589F-D7EA-44B6-9528-5398A4E681FD}" srcOrd="2" destOrd="0" parTransId="{5A36289B-D0F8-46D6-9B53-8264A16C67FF}" sibTransId="{CD31A8DB-1A54-4DB1-BD01-5225DA078E38}"/>
    <dgm:cxn modelId="{2EBC5CE8-24A5-4D82-AEFC-D5EC9AECD409}" type="presOf" srcId="{F8CF70DE-6356-4B96-9D3B-E26E83669169}" destId="{6C042DD6-E20B-4A96-A184-BCCC70CA857D}" srcOrd="0" destOrd="0" presId="urn:microsoft.com/office/officeart/2005/8/layout/default"/>
    <dgm:cxn modelId="{DA5F5878-B602-4062-83D7-B508624D9B74}" type="presOf" srcId="{8CFA263F-DB28-4DB4-BC44-91CDB59552AA}" destId="{7D4F8FF5-308F-4870-BE2D-242C78D254AA}" srcOrd="0" destOrd="0" presId="urn:microsoft.com/office/officeart/2005/8/layout/default"/>
    <dgm:cxn modelId="{55F4B544-1D93-4D96-AC57-2E7A2258E2D4}" type="presOf" srcId="{9B64589F-D7EA-44B6-9528-5398A4E681FD}" destId="{34B1B1B4-FD07-4CBF-AA45-D6156BEFB225}" srcOrd="0" destOrd="0" presId="urn:microsoft.com/office/officeart/2005/8/layout/default"/>
    <dgm:cxn modelId="{87C749FE-AFCC-4A16-86B2-6765A1FADD3F}" type="presOf" srcId="{A4458EF4-6A95-451C-AA07-AA64977C2806}" destId="{39BB8697-C991-4AC8-B1CB-6B8E1FC238F3}" srcOrd="0" destOrd="0" presId="urn:microsoft.com/office/officeart/2005/8/layout/default"/>
    <dgm:cxn modelId="{58C99E10-B5CB-493A-B1D7-32E60B60D8A0}" type="presParOf" srcId="{7D4F8FF5-308F-4870-BE2D-242C78D254AA}" destId="{6C042DD6-E20B-4A96-A184-BCCC70CA857D}" srcOrd="0" destOrd="0" presId="urn:microsoft.com/office/officeart/2005/8/layout/default"/>
    <dgm:cxn modelId="{0C44B558-9508-4FF8-BCC0-25DF24D26DC2}" type="presParOf" srcId="{7D4F8FF5-308F-4870-BE2D-242C78D254AA}" destId="{F2F32FB4-6116-4D8A-AF1C-0808F05A78B4}" srcOrd="1" destOrd="0" presId="urn:microsoft.com/office/officeart/2005/8/layout/default"/>
    <dgm:cxn modelId="{26C6781C-F000-4930-91DC-B4E06D302493}" type="presParOf" srcId="{7D4F8FF5-308F-4870-BE2D-242C78D254AA}" destId="{39BB8697-C991-4AC8-B1CB-6B8E1FC238F3}" srcOrd="2" destOrd="0" presId="urn:microsoft.com/office/officeart/2005/8/layout/default"/>
    <dgm:cxn modelId="{BBD6B277-06CA-4110-A8B3-41A2DC3B389C}" type="presParOf" srcId="{7D4F8FF5-308F-4870-BE2D-242C78D254AA}" destId="{920AA678-C4B5-47B7-B631-B398053367D4}" srcOrd="3" destOrd="0" presId="urn:microsoft.com/office/officeart/2005/8/layout/default"/>
    <dgm:cxn modelId="{3755CA9E-61E1-48A8-9618-C5E014206EC7}" type="presParOf" srcId="{7D4F8FF5-308F-4870-BE2D-242C78D254AA}" destId="{34B1B1B4-FD07-4CBF-AA45-D6156BEFB225}" srcOrd="4" destOrd="0" presId="urn:microsoft.com/office/officeart/2005/8/layout/default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694AC6E-398B-4B90-B57C-A38A5873F0AC}" type="doc">
      <dgm:prSet loTypeId="urn:microsoft.com/office/officeart/2005/8/layout/list1" loCatId="list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F8392DA4-C477-40F7-A55B-F384A01815F8}">
      <dgm:prSet phldrT="[Текст]" custT="1"/>
      <dgm:spPr/>
      <dgm:t>
        <a:bodyPr/>
        <a:lstStyle/>
        <a:p>
          <a:r>
            <a:rPr kumimoji="0" lang="ru-RU" sz="1800" b="1" i="0" u="none" strike="noStrike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Цель: </a:t>
          </a: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rPr>
            <a:t>Повышение своего теоретического уровня, профессионального мастерства и компетентности </a:t>
          </a:r>
          <a:r>
            <a:rPr kumimoji="0" lang="ru-RU" sz="1800" b="0" i="0" u="none" strike="noStrike" cap="none" normalizeH="0" baseline="0" dirty="0" smtClean="0">
              <a:ln/>
              <a:effectLst/>
              <a:latin typeface="Times New Roman" pitchFamily="18" charset="0"/>
              <a:ea typeface="Calibri" pitchFamily="34" charset="0"/>
              <a:cs typeface="Times New Roman" pitchFamily="18" charset="0"/>
            </a:rPr>
            <a:t>в вопросах сенсорного развития детей раннего возраста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1172880D-FCD8-448A-B127-47014F14C6A7}" type="parTrans" cxnId="{162F8832-E74F-47BF-BC51-167F9C42E66B}">
      <dgm:prSet/>
      <dgm:spPr/>
      <dgm:t>
        <a:bodyPr/>
        <a:lstStyle/>
        <a:p>
          <a:endParaRPr lang="ru-RU"/>
        </a:p>
      </dgm:t>
    </dgm:pt>
    <dgm:pt modelId="{F4D2102C-2C78-49FB-99B8-7FD4229EC3CE}" type="sibTrans" cxnId="{162F8832-E74F-47BF-BC51-167F9C42E66B}">
      <dgm:prSet/>
      <dgm:spPr/>
      <dgm:t>
        <a:bodyPr/>
        <a:lstStyle/>
        <a:p>
          <a:endParaRPr lang="ru-RU"/>
        </a:p>
      </dgm:t>
    </dgm:pt>
    <dgm:pt modelId="{EDC1E238-90F3-481A-9F40-EA885F8A141D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Изучить педагогическую литературу по данной теме и расширить знания о сенсорном воспитании детей раннего возраста;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DED82539-BF55-4511-9202-8B5346A4A043}" type="parTrans" cxnId="{A16E3B34-AB39-4528-9278-810329FCD79B}">
      <dgm:prSet/>
      <dgm:spPr/>
      <dgm:t>
        <a:bodyPr/>
        <a:lstStyle/>
        <a:p>
          <a:endParaRPr lang="ru-RU"/>
        </a:p>
      </dgm:t>
    </dgm:pt>
    <dgm:pt modelId="{AAA1846C-6EFE-4E99-B963-34A2A2A7ABC3}" type="sibTrans" cxnId="{A16E3B34-AB39-4528-9278-810329FCD79B}">
      <dgm:prSet/>
      <dgm:spPr/>
      <dgm:t>
        <a:bodyPr/>
        <a:lstStyle/>
        <a:p>
          <a:endParaRPr lang="ru-RU"/>
        </a:p>
      </dgm:t>
    </dgm:pt>
    <dgm:pt modelId="{F2D727B6-905A-4B24-A7AF-4BD89F1DBDB3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Организовать работу кружка  «Развивай-ка», направленную на развитие и совершенствование у детей раннего возраста всех видов восприятия.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5B3C27B-F427-47CB-A670-AD272B28355C}" type="parTrans" cxnId="{8AB9F2D6-301C-4374-9BCC-EC1189C8175C}">
      <dgm:prSet/>
      <dgm:spPr/>
      <dgm:t>
        <a:bodyPr/>
        <a:lstStyle/>
        <a:p>
          <a:endParaRPr lang="ru-RU"/>
        </a:p>
      </dgm:t>
    </dgm:pt>
    <dgm:pt modelId="{3CF846A1-EA2B-4A92-8059-91E3481F10D6}" type="sibTrans" cxnId="{8AB9F2D6-301C-4374-9BCC-EC1189C8175C}">
      <dgm:prSet/>
      <dgm:spPr/>
      <dgm:t>
        <a:bodyPr/>
        <a:lstStyle/>
        <a:p>
          <a:endParaRPr lang="ru-RU"/>
        </a:p>
      </dgm:t>
    </dgm:pt>
    <dgm:pt modelId="{40C8265C-64D9-4E49-B515-D2582822D74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Подобрать и систематизировать материал по развитию сенсорных способностей у детей 2-3 лет. 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14998D37-98EE-46B2-ABE2-47DA1273E159}" type="parTrans" cxnId="{908CD549-9254-4D4B-805B-37F79F3B66CB}">
      <dgm:prSet/>
      <dgm:spPr/>
      <dgm:t>
        <a:bodyPr/>
        <a:lstStyle/>
        <a:p>
          <a:endParaRPr lang="ru-RU"/>
        </a:p>
      </dgm:t>
    </dgm:pt>
    <dgm:pt modelId="{0A4F73C1-3980-426B-B0F6-8A3EFF1B5B8B}" type="sibTrans" cxnId="{908CD549-9254-4D4B-805B-37F79F3B66CB}">
      <dgm:prSet/>
      <dgm:spPr/>
      <dgm:t>
        <a:bodyPr/>
        <a:lstStyle/>
        <a:p>
          <a:endParaRPr lang="ru-RU"/>
        </a:p>
      </dgm:t>
    </dgm:pt>
    <dgm:pt modelId="{BFBED115-DBDE-4999-8C94-A99E1BCED252}">
      <dgm:prSet phldrT="[Текст]"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Повысить компетентность родителей по данной теме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7B3B1AC-D51B-46F9-A261-DF567E67AF1E}" type="parTrans" cxnId="{F7238677-7D0B-4980-802B-0F42F8220E8D}">
      <dgm:prSet/>
      <dgm:spPr/>
      <dgm:t>
        <a:bodyPr/>
        <a:lstStyle/>
        <a:p>
          <a:endParaRPr lang="ru-RU"/>
        </a:p>
      </dgm:t>
    </dgm:pt>
    <dgm:pt modelId="{14CC25CB-1681-4968-83A6-88BAE9BA8803}" type="sibTrans" cxnId="{F7238677-7D0B-4980-802B-0F42F8220E8D}">
      <dgm:prSet/>
      <dgm:spPr/>
      <dgm:t>
        <a:bodyPr/>
        <a:lstStyle/>
        <a:p>
          <a:endParaRPr lang="ru-RU"/>
        </a:p>
      </dgm:t>
    </dgm:pt>
    <dgm:pt modelId="{D0E36AAD-176F-4467-8557-09DF559D2C4E}">
      <dgm:prSet custT="1"/>
      <dgm:spPr/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Обобщить свой педагогический опыт и распространить его посредством проведения консультации и мастер-класса для педагогов</a:t>
          </a:r>
          <a:r>
            <a:rPr lang="ru-RU" sz="1400" dirty="0" smtClean="0"/>
            <a:t>. </a:t>
          </a:r>
          <a:endParaRPr lang="ru-RU" sz="1400" dirty="0"/>
        </a:p>
      </dgm:t>
    </dgm:pt>
    <dgm:pt modelId="{EAE6E0E1-C809-43CF-AC4B-FDCC0B211462}" type="parTrans" cxnId="{D698A238-04D1-4C86-9D2C-5D9096EB09DB}">
      <dgm:prSet/>
      <dgm:spPr/>
      <dgm:t>
        <a:bodyPr/>
        <a:lstStyle/>
        <a:p>
          <a:endParaRPr lang="ru-RU"/>
        </a:p>
      </dgm:t>
    </dgm:pt>
    <dgm:pt modelId="{574F6916-034F-4FD0-A1A5-D1AD47553104}" type="sibTrans" cxnId="{D698A238-04D1-4C86-9D2C-5D9096EB09DB}">
      <dgm:prSet/>
      <dgm:spPr/>
      <dgm:t>
        <a:bodyPr/>
        <a:lstStyle/>
        <a:p>
          <a:endParaRPr lang="ru-RU"/>
        </a:p>
      </dgm:t>
    </dgm:pt>
    <dgm:pt modelId="{EADF6DBE-C427-41AD-A5AF-20B3A8071FE0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Задачи: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2BA6567A-8F27-4FC2-94FE-0A6A60A1C086}" type="sibTrans" cxnId="{089D2E4F-57A0-42F3-B681-70CE81258A04}">
      <dgm:prSet/>
      <dgm:spPr/>
      <dgm:t>
        <a:bodyPr/>
        <a:lstStyle/>
        <a:p>
          <a:endParaRPr lang="ru-RU"/>
        </a:p>
      </dgm:t>
    </dgm:pt>
    <dgm:pt modelId="{33474A72-6F2F-4F21-8CFC-FCBB40A5C74F}" type="parTrans" cxnId="{089D2E4F-57A0-42F3-B681-70CE81258A04}">
      <dgm:prSet/>
      <dgm:spPr/>
      <dgm:t>
        <a:bodyPr/>
        <a:lstStyle/>
        <a:p>
          <a:endParaRPr lang="ru-RU"/>
        </a:p>
      </dgm:t>
    </dgm:pt>
    <dgm:pt modelId="{7677A3C4-5228-4216-8202-020B1B3028EB}" type="pres">
      <dgm:prSet presAssocID="{B694AC6E-398B-4B90-B57C-A38A5873F0A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1AFEA2-4DF7-4404-93ED-41FED73FFFD2}" type="pres">
      <dgm:prSet presAssocID="{F8392DA4-C477-40F7-A55B-F384A01815F8}" presName="parentLin" presStyleCnt="0"/>
      <dgm:spPr/>
    </dgm:pt>
    <dgm:pt modelId="{27F0F93F-8958-44BE-85C9-E43D81A44FB4}" type="pres">
      <dgm:prSet presAssocID="{F8392DA4-C477-40F7-A55B-F384A01815F8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7B76519F-B493-4605-BD0C-DCD17CCD98A2}" type="pres">
      <dgm:prSet presAssocID="{F8392DA4-C477-40F7-A55B-F384A01815F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7829FE-F704-4F97-BEBB-A1F8096C13E4}" type="pres">
      <dgm:prSet presAssocID="{F8392DA4-C477-40F7-A55B-F384A01815F8}" presName="negativeSpace" presStyleCnt="0"/>
      <dgm:spPr/>
    </dgm:pt>
    <dgm:pt modelId="{FD28A26E-42CC-4E86-A768-33C7ED7F32E0}" type="pres">
      <dgm:prSet presAssocID="{F8392DA4-C477-40F7-A55B-F384A01815F8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A9C889B-A92F-4EB5-B95C-3B968E0A0A4E}" type="presOf" srcId="{B694AC6E-398B-4B90-B57C-A38A5873F0AC}" destId="{7677A3C4-5228-4216-8202-020B1B3028EB}" srcOrd="0" destOrd="0" presId="urn:microsoft.com/office/officeart/2005/8/layout/list1"/>
    <dgm:cxn modelId="{A16E3B34-AB39-4528-9278-810329FCD79B}" srcId="{F8392DA4-C477-40F7-A55B-F384A01815F8}" destId="{EDC1E238-90F3-481A-9F40-EA885F8A141D}" srcOrd="1" destOrd="0" parTransId="{DED82539-BF55-4511-9202-8B5346A4A043}" sibTransId="{AAA1846C-6EFE-4E99-B963-34A2A2A7ABC3}"/>
    <dgm:cxn modelId="{71FC3D9D-A07A-4CCA-B6AC-D2B175E59D0E}" type="presOf" srcId="{F2D727B6-905A-4B24-A7AF-4BD89F1DBDB3}" destId="{FD28A26E-42CC-4E86-A768-33C7ED7F32E0}" srcOrd="0" destOrd="2" presId="urn:microsoft.com/office/officeart/2005/8/layout/list1"/>
    <dgm:cxn modelId="{162F8832-E74F-47BF-BC51-167F9C42E66B}" srcId="{B694AC6E-398B-4B90-B57C-A38A5873F0AC}" destId="{F8392DA4-C477-40F7-A55B-F384A01815F8}" srcOrd="0" destOrd="0" parTransId="{1172880D-FCD8-448A-B127-47014F14C6A7}" sibTransId="{F4D2102C-2C78-49FB-99B8-7FD4229EC3CE}"/>
    <dgm:cxn modelId="{8AB9F2D6-301C-4374-9BCC-EC1189C8175C}" srcId="{F8392DA4-C477-40F7-A55B-F384A01815F8}" destId="{F2D727B6-905A-4B24-A7AF-4BD89F1DBDB3}" srcOrd="2" destOrd="0" parTransId="{B5B3C27B-F427-47CB-A670-AD272B28355C}" sibTransId="{3CF846A1-EA2B-4A92-8059-91E3481F10D6}"/>
    <dgm:cxn modelId="{089D2E4F-57A0-42F3-B681-70CE81258A04}" srcId="{F8392DA4-C477-40F7-A55B-F384A01815F8}" destId="{EADF6DBE-C427-41AD-A5AF-20B3A8071FE0}" srcOrd="0" destOrd="0" parTransId="{33474A72-6F2F-4F21-8CFC-FCBB40A5C74F}" sibTransId="{2BA6567A-8F27-4FC2-94FE-0A6A60A1C086}"/>
    <dgm:cxn modelId="{D698A238-04D1-4C86-9D2C-5D9096EB09DB}" srcId="{F8392DA4-C477-40F7-A55B-F384A01815F8}" destId="{D0E36AAD-176F-4467-8557-09DF559D2C4E}" srcOrd="5" destOrd="0" parTransId="{EAE6E0E1-C809-43CF-AC4B-FDCC0B211462}" sibTransId="{574F6916-034F-4FD0-A1A5-D1AD47553104}"/>
    <dgm:cxn modelId="{6BC9F3EE-4DEC-4295-A1C4-AB11D599CA2D}" type="presOf" srcId="{F8392DA4-C477-40F7-A55B-F384A01815F8}" destId="{27F0F93F-8958-44BE-85C9-E43D81A44FB4}" srcOrd="0" destOrd="0" presId="urn:microsoft.com/office/officeart/2005/8/layout/list1"/>
    <dgm:cxn modelId="{30F171B6-6E0D-4043-AB11-F41DD9CBD8BF}" type="presOf" srcId="{EADF6DBE-C427-41AD-A5AF-20B3A8071FE0}" destId="{FD28A26E-42CC-4E86-A768-33C7ED7F32E0}" srcOrd="0" destOrd="0" presId="urn:microsoft.com/office/officeart/2005/8/layout/list1"/>
    <dgm:cxn modelId="{F7238677-7D0B-4980-802B-0F42F8220E8D}" srcId="{F8392DA4-C477-40F7-A55B-F384A01815F8}" destId="{BFBED115-DBDE-4999-8C94-A99E1BCED252}" srcOrd="4" destOrd="0" parTransId="{37B3B1AC-D51B-46F9-A261-DF567E67AF1E}" sibTransId="{14CC25CB-1681-4968-83A6-88BAE9BA8803}"/>
    <dgm:cxn modelId="{45F762FB-2DA3-4EE2-8BAE-83437963036D}" type="presOf" srcId="{EDC1E238-90F3-481A-9F40-EA885F8A141D}" destId="{FD28A26E-42CC-4E86-A768-33C7ED7F32E0}" srcOrd="0" destOrd="1" presId="urn:microsoft.com/office/officeart/2005/8/layout/list1"/>
    <dgm:cxn modelId="{F770F541-363E-4DD2-9391-6C985C2DAD3D}" type="presOf" srcId="{D0E36AAD-176F-4467-8557-09DF559D2C4E}" destId="{FD28A26E-42CC-4E86-A768-33C7ED7F32E0}" srcOrd="0" destOrd="5" presId="urn:microsoft.com/office/officeart/2005/8/layout/list1"/>
    <dgm:cxn modelId="{E04D3F22-BF06-4944-8C9F-4AFE6213D478}" type="presOf" srcId="{BFBED115-DBDE-4999-8C94-A99E1BCED252}" destId="{FD28A26E-42CC-4E86-A768-33C7ED7F32E0}" srcOrd="0" destOrd="4" presId="urn:microsoft.com/office/officeart/2005/8/layout/list1"/>
    <dgm:cxn modelId="{908CD549-9254-4D4B-805B-37F79F3B66CB}" srcId="{F8392DA4-C477-40F7-A55B-F384A01815F8}" destId="{40C8265C-64D9-4E49-B515-D2582822D742}" srcOrd="3" destOrd="0" parTransId="{14998D37-98EE-46B2-ABE2-47DA1273E159}" sibTransId="{0A4F73C1-3980-426B-B0F6-8A3EFF1B5B8B}"/>
    <dgm:cxn modelId="{6381E47C-A529-4125-B316-449307574C7F}" type="presOf" srcId="{40C8265C-64D9-4E49-B515-D2582822D742}" destId="{FD28A26E-42CC-4E86-A768-33C7ED7F32E0}" srcOrd="0" destOrd="3" presId="urn:microsoft.com/office/officeart/2005/8/layout/list1"/>
    <dgm:cxn modelId="{679CC3AE-F8C9-4F76-BE59-8ADC3CDA9350}" type="presOf" srcId="{F8392DA4-C477-40F7-A55B-F384A01815F8}" destId="{7B76519F-B493-4605-BD0C-DCD17CCD98A2}" srcOrd="1" destOrd="0" presId="urn:microsoft.com/office/officeart/2005/8/layout/list1"/>
    <dgm:cxn modelId="{182B1E41-5571-4D5A-9A88-0DD79C9BF756}" type="presParOf" srcId="{7677A3C4-5228-4216-8202-020B1B3028EB}" destId="{991AFEA2-4DF7-4404-93ED-41FED73FFFD2}" srcOrd="0" destOrd="0" presId="urn:microsoft.com/office/officeart/2005/8/layout/list1"/>
    <dgm:cxn modelId="{E27A3BA6-C5F1-4303-A40E-94104DFC4D2C}" type="presParOf" srcId="{991AFEA2-4DF7-4404-93ED-41FED73FFFD2}" destId="{27F0F93F-8958-44BE-85C9-E43D81A44FB4}" srcOrd="0" destOrd="0" presId="urn:microsoft.com/office/officeart/2005/8/layout/list1"/>
    <dgm:cxn modelId="{7B0D427E-2E90-4222-8EE2-8385991E049C}" type="presParOf" srcId="{991AFEA2-4DF7-4404-93ED-41FED73FFFD2}" destId="{7B76519F-B493-4605-BD0C-DCD17CCD98A2}" srcOrd="1" destOrd="0" presId="urn:microsoft.com/office/officeart/2005/8/layout/list1"/>
    <dgm:cxn modelId="{8E99ED8B-BB8C-4067-98DB-D54409123075}" type="presParOf" srcId="{7677A3C4-5228-4216-8202-020B1B3028EB}" destId="{EC7829FE-F704-4F97-BEBB-A1F8096C13E4}" srcOrd="1" destOrd="0" presId="urn:microsoft.com/office/officeart/2005/8/layout/list1"/>
    <dgm:cxn modelId="{6E91537D-C11F-4E0B-A468-CCB6096F476B}" type="presParOf" srcId="{7677A3C4-5228-4216-8202-020B1B3028EB}" destId="{FD28A26E-42CC-4E86-A768-33C7ED7F32E0}" srcOrd="2" destOrd="0" presId="urn:microsoft.com/office/officeart/2005/8/layout/list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1F69337-D448-4F2B-A01B-FEE42A08427D}" type="doc">
      <dgm:prSet loTypeId="urn:microsoft.com/office/officeart/2005/8/layout/hList6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FB63842-6AE3-4B70-AD6B-617DD7216CC5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Знакомство с темой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9B6B95DA-52FE-422B-BA2A-16FA1F3CBF9E}" type="parTrans" cxnId="{9737D9C4-C5AA-493A-8A77-E61075683907}">
      <dgm:prSet/>
      <dgm:spPr/>
      <dgm:t>
        <a:bodyPr/>
        <a:lstStyle/>
        <a:p>
          <a:endParaRPr lang="ru-RU"/>
        </a:p>
      </dgm:t>
    </dgm:pt>
    <dgm:pt modelId="{E4C69A9D-9718-476F-94ED-24FC574F6CF4}" type="sibTrans" cxnId="{9737D9C4-C5AA-493A-8A77-E61075683907}">
      <dgm:prSet/>
      <dgm:spPr/>
      <dgm:t>
        <a:bodyPr/>
        <a:lstStyle/>
        <a:p>
          <a:endParaRPr lang="ru-RU"/>
        </a:p>
      </dgm:t>
    </dgm:pt>
    <dgm:pt modelId="{9CB09276-4FB6-459B-A4E4-F803CA41498C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Работа с педагогами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DE98328-3D3E-44CD-89BE-0EA290D92E98}" type="parTrans" cxnId="{A9867649-12E9-4F8D-9618-28C4D4520803}">
      <dgm:prSet/>
      <dgm:spPr/>
      <dgm:t>
        <a:bodyPr/>
        <a:lstStyle/>
        <a:p>
          <a:endParaRPr lang="ru-RU"/>
        </a:p>
      </dgm:t>
    </dgm:pt>
    <dgm:pt modelId="{0EE4C5A3-ED21-4B6A-BA87-0BB134055D83}" type="sibTrans" cxnId="{A9867649-12E9-4F8D-9618-28C4D4520803}">
      <dgm:prSet/>
      <dgm:spPr/>
      <dgm:t>
        <a:bodyPr/>
        <a:lstStyle/>
        <a:p>
          <a:endParaRPr lang="ru-RU"/>
        </a:p>
      </dgm:t>
    </dgm:pt>
    <dgm:pt modelId="{A4F1E653-786C-460B-BDDD-61D512A77B7C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Работа с родителями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C0FC447C-BF66-4766-9BFF-B6A32ECC2819}" type="parTrans" cxnId="{072C7923-E8BC-48B3-B505-5FA268B7419F}">
      <dgm:prSet/>
      <dgm:spPr/>
      <dgm:t>
        <a:bodyPr/>
        <a:lstStyle/>
        <a:p>
          <a:endParaRPr lang="ru-RU"/>
        </a:p>
      </dgm:t>
    </dgm:pt>
    <dgm:pt modelId="{4DF5172F-3C20-4F08-BF84-D471B81100B7}" type="sibTrans" cxnId="{072C7923-E8BC-48B3-B505-5FA268B7419F}">
      <dgm:prSet/>
      <dgm:spPr/>
      <dgm:t>
        <a:bodyPr/>
        <a:lstStyle/>
        <a:p>
          <a:endParaRPr lang="ru-RU"/>
        </a:p>
      </dgm:t>
    </dgm:pt>
    <dgm:pt modelId="{05BA29FC-6912-4E3E-B259-47583146745F}">
      <dgm:prSet phldrT="[Текст]" custT="1"/>
      <dgm:spPr/>
      <dgm:t>
        <a:bodyPr/>
        <a:lstStyle/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Работа с детьми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1F2499B5-A63B-48A7-95D6-B11906DA2647}" type="parTrans" cxnId="{5713F853-0893-4A54-BE54-A6236CB8DC3F}">
      <dgm:prSet/>
      <dgm:spPr/>
      <dgm:t>
        <a:bodyPr/>
        <a:lstStyle/>
        <a:p>
          <a:endParaRPr lang="ru-RU"/>
        </a:p>
      </dgm:t>
    </dgm:pt>
    <dgm:pt modelId="{3B01412D-5581-45DE-957F-CE588AA5A2C9}" type="sibTrans" cxnId="{5713F853-0893-4A54-BE54-A6236CB8DC3F}">
      <dgm:prSet/>
      <dgm:spPr/>
      <dgm:t>
        <a:bodyPr/>
        <a:lstStyle/>
        <a:p>
          <a:endParaRPr lang="ru-RU"/>
        </a:p>
      </dgm:t>
    </dgm:pt>
    <dgm:pt modelId="{F1E29219-F1DE-418A-BE1B-4CB24B310BBE}" type="pres">
      <dgm:prSet presAssocID="{41F69337-D448-4F2B-A01B-FEE42A0842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9F288B-FCFA-46E6-A006-6921B84A16E8}" type="pres">
      <dgm:prSet presAssocID="{CFB63842-6AE3-4B70-AD6B-617DD7216CC5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2B0794-8B3D-46BD-A831-3FF0DEAB3DB0}" type="pres">
      <dgm:prSet presAssocID="{E4C69A9D-9718-476F-94ED-24FC574F6CF4}" presName="sibTrans" presStyleCnt="0"/>
      <dgm:spPr/>
    </dgm:pt>
    <dgm:pt modelId="{77703272-8C00-4AA6-B1E9-C375203AC060}" type="pres">
      <dgm:prSet presAssocID="{9CB09276-4FB6-459B-A4E4-F803CA41498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FF0207-88E2-4F41-9893-D4069006DBDE}" type="pres">
      <dgm:prSet presAssocID="{0EE4C5A3-ED21-4B6A-BA87-0BB134055D83}" presName="sibTrans" presStyleCnt="0"/>
      <dgm:spPr/>
    </dgm:pt>
    <dgm:pt modelId="{28622B82-065D-478F-9F05-E01481C41B5E}" type="pres">
      <dgm:prSet presAssocID="{A4F1E653-786C-460B-BDDD-61D512A77B7C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2E10B2-7ACC-4D47-9152-44A050603DE4}" type="pres">
      <dgm:prSet presAssocID="{4DF5172F-3C20-4F08-BF84-D471B81100B7}" presName="sibTrans" presStyleCnt="0"/>
      <dgm:spPr/>
    </dgm:pt>
    <dgm:pt modelId="{A372A13E-E3A8-4CEF-BA2D-88F1EA475CE3}" type="pres">
      <dgm:prSet presAssocID="{05BA29FC-6912-4E3E-B259-47583146745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732BF2-B0FD-4CC9-B588-F0536A816127}" type="presOf" srcId="{05BA29FC-6912-4E3E-B259-47583146745F}" destId="{A372A13E-E3A8-4CEF-BA2D-88F1EA475CE3}" srcOrd="0" destOrd="0" presId="urn:microsoft.com/office/officeart/2005/8/layout/hList6"/>
    <dgm:cxn modelId="{285A5EC6-7340-4B1C-B543-F5A4B5B8875B}" type="presOf" srcId="{41F69337-D448-4F2B-A01B-FEE42A08427D}" destId="{F1E29219-F1DE-418A-BE1B-4CB24B310BBE}" srcOrd="0" destOrd="0" presId="urn:microsoft.com/office/officeart/2005/8/layout/hList6"/>
    <dgm:cxn modelId="{A9867649-12E9-4F8D-9618-28C4D4520803}" srcId="{41F69337-D448-4F2B-A01B-FEE42A08427D}" destId="{9CB09276-4FB6-459B-A4E4-F803CA41498C}" srcOrd="1" destOrd="0" parTransId="{4DE98328-3D3E-44CD-89BE-0EA290D92E98}" sibTransId="{0EE4C5A3-ED21-4B6A-BA87-0BB134055D83}"/>
    <dgm:cxn modelId="{5713F853-0893-4A54-BE54-A6236CB8DC3F}" srcId="{41F69337-D448-4F2B-A01B-FEE42A08427D}" destId="{05BA29FC-6912-4E3E-B259-47583146745F}" srcOrd="3" destOrd="0" parTransId="{1F2499B5-A63B-48A7-95D6-B11906DA2647}" sibTransId="{3B01412D-5581-45DE-957F-CE588AA5A2C9}"/>
    <dgm:cxn modelId="{9737D9C4-C5AA-493A-8A77-E61075683907}" srcId="{41F69337-D448-4F2B-A01B-FEE42A08427D}" destId="{CFB63842-6AE3-4B70-AD6B-617DD7216CC5}" srcOrd="0" destOrd="0" parTransId="{9B6B95DA-52FE-422B-BA2A-16FA1F3CBF9E}" sibTransId="{E4C69A9D-9718-476F-94ED-24FC574F6CF4}"/>
    <dgm:cxn modelId="{8037279C-7581-442A-BE50-559B0698EAD9}" type="presOf" srcId="{CFB63842-6AE3-4B70-AD6B-617DD7216CC5}" destId="{599F288B-FCFA-46E6-A006-6921B84A16E8}" srcOrd="0" destOrd="0" presId="urn:microsoft.com/office/officeart/2005/8/layout/hList6"/>
    <dgm:cxn modelId="{072C7923-E8BC-48B3-B505-5FA268B7419F}" srcId="{41F69337-D448-4F2B-A01B-FEE42A08427D}" destId="{A4F1E653-786C-460B-BDDD-61D512A77B7C}" srcOrd="2" destOrd="0" parTransId="{C0FC447C-BF66-4766-9BFF-B6A32ECC2819}" sibTransId="{4DF5172F-3C20-4F08-BF84-D471B81100B7}"/>
    <dgm:cxn modelId="{5975EE68-27C5-4A10-B5A1-2F51EA8C1BAA}" type="presOf" srcId="{9CB09276-4FB6-459B-A4E4-F803CA41498C}" destId="{77703272-8C00-4AA6-B1E9-C375203AC060}" srcOrd="0" destOrd="0" presId="urn:microsoft.com/office/officeart/2005/8/layout/hList6"/>
    <dgm:cxn modelId="{4419E030-8657-40F3-A2EF-50EACD4DB2FA}" type="presOf" srcId="{A4F1E653-786C-460B-BDDD-61D512A77B7C}" destId="{28622B82-065D-478F-9F05-E01481C41B5E}" srcOrd="0" destOrd="0" presId="urn:microsoft.com/office/officeart/2005/8/layout/hList6"/>
    <dgm:cxn modelId="{D82DA5E9-BD03-4BF5-A179-7ABF5B12E5EF}" type="presParOf" srcId="{F1E29219-F1DE-418A-BE1B-4CB24B310BBE}" destId="{599F288B-FCFA-46E6-A006-6921B84A16E8}" srcOrd="0" destOrd="0" presId="urn:microsoft.com/office/officeart/2005/8/layout/hList6"/>
    <dgm:cxn modelId="{8B33AA56-B4A6-41F3-B8E7-23A654101F9C}" type="presParOf" srcId="{F1E29219-F1DE-418A-BE1B-4CB24B310BBE}" destId="{622B0794-8B3D-46BD-A831-3FF0DEAB3DB0}" srcOrd="1" destOrd="0" presId="urn:microsoft.com/office/officeart/2005/8/layout/hList6"/>
    <dgm:cxn modelId="{BE70541B-BC21-4E45-8B13-6DE47EBCFC2C}" type="presParOf" srcId="{F1E29219-F1DE-418A-BE1B-4CB24B310BBE}" destId="{77703272-8C00-4AA6-B1E9-C375203AC060}" srcOrd="2" destOrd="0" presId="urn:microsoft.com/office/officeart/2005/8/layout/hList6"/>
    <dgm:cxn modelId="{FBABD2AE-0E5E-4C09-B380-76C1B69F84BF}" type="presParOf" srcId="{F1E29219-F1DE-418A-BE1B-4CB24B310BBE}" destId="{54FF0207-88E2-4F41-9893-D4069006DBDE}" srcOrd="3" destOrd="0" presId="urn:microsoft.com/office/officeart/2005/8/layout/hList6"/>
    <dgm:cxn modelId="{47DED9F4-CB02-46FD-9D12-208C81333630}" type="presParOf" srcId="{F1E29219-F1DE-418A-BE1B-4CB24B310BBE}" destId="{28622B82-065D-478F-9F05-E01481C41B5E}" srcOrd="4" destOrd="0" presId="urn:microsoft.com/office/officeart/2005/8/layout/hList6"/>
    <dgm:cxn modelId="{A054629C-6501-4CD1-8636-0C830396FBC6}" type="presParOf" srcId="{F1E29219-F1DE-418A-BE1B-4CB24B310BBE}" destId="{3D2E10B2-7ACC-4D47-9152-44A050603DE4}" srcOrd="5" destOrd="0" presId="urn:microsoft.com/office/officeart/2005/8/layout/hList6"/>
    <dgm:cxn modelId="{F4E9BBCA-4082-481C-A395-028AED2DB5FE}" type="presParOf" srcId="{F1E29219-F1DE-418A-BE1B-4CB24B310BBE}" destId="{A372A13E-E3A8-4CEF-BA2D-88F1EA475CE3}" srcOrd="6" destOrd="0" presId="urn:microsoft.com/office/officeart/2005/8/layout/hList6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3C5EAC4-ABDA-4DE8-8F43-A6BEEE045DE6}" type="doc">
      <dgm:prSet loTypeId="urn:microsoft.com/office/officeart/2005/8/layout/hList6" loCatId="list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A09786DA-8A26-41DA-B6C5-CA4B1638F47A}">
      <dgm:prSet phldrT="[Текст]"/>
      <dgm:spPr/>
      <dgm:t>
        <a:bodyPr/>
        <a:lstStyle/>
        <a:p>
          <a:r>
            <a:rPr lang="ru-RU" dirty="0" smtClean="0"/>
            <a:t>Консультация «Формирование сенсорных способностей у детей дошкольного возраста»</a:t>
          </a:r>
          <a:endParaRPr lang="ru-RU" dirty="0"/>
        </a:p>
      </dgm:t>
    </dgm:pt>
    <dgm:pt modelId="{94263DF8-01B9-4455-A58B-2C7AA7A62184}" type="parTrans" cxnId="{C56E0021-8E10-46D2-A52F-C47FDB3977B6}">
      <dgm:prSet/>
      <dgm:spPr/>
      <dgm:t>
        <a:bodyPr/>
        <a:lstStyle/>
        <a:p>
          <a:endParaRPr lang="ru-RU"/>
        </a:p>
      </dgm:t>
    </dgm:pt>
    <dgm:pt modelId="{8381A2FF-91EB-4E0B-AFB5-34D0B0987C6A}" type="sibTrans" cxnId="{C56E0021-8E10-46D2-A52F-C47FDB3977B6}">
      <dgm:prSet/>
      <dgm:spPr/>
      <dgm:t>
        <a:bodyPr/>
        <a:lstStyle/>
        <a:p>
          <a:endParaRPr lang="ru-RU"/>
        </a:p>
      </dgm:t>
    </dgm:pt>
    <dgm:pt modelId="{108D3E32-4B31-4883-A337-8CBFD391B7C1}">
      <dgm:prSet phldrT="[Текст]" custT="1"/>
      <dgm:spPr/>
      <dgm:t>
        <a:bodyPr/>
        <a:lstStyle/>
        <a:p>
          <a:r>
            <a:rPr lang="ru-RU" sz="1800" dirty="0" smtClean="0"/>
            <a:t>Открытое занятие по познавательному развитию (ФЭМП)</a:t>
          </a:r>
          <a:endParaRPr lang="ru-RU" sz="1800" dirty="0"/>
        </a:p>
      </dgm:t>
    </dgm:pt>
    <dgm:pt modelId="{6A9253D7-F731-4DFE-B34F-582BDA9B76D2}" type="parTrans" cxnId="{AEB7D465-9F81-46A0-A014-0ED78EF2D12A}">
      <dgm:prSet/>
      <dgm:spPr/>
      <dgm:t>
        <a:bodyPr/>
        <a:lstStyle/>
        <a:p>
          <a:endParaRPr lang="ru-RU"/>
        </a:p>
      </dgm:t>
    </dgm:pt>
    <dgm:pt modelId="{98EBE72A-7A5A-406A-B4E9-7B34D60C686D}" type="sibTrans" cxnId="{AEB7D465-9F81-46A0-A014-0ED78EF2D12A}">
      <dgm:prSet/>
      <dgm:spPr/>
      <dgm:t>
        <a:bodyPr/>
        <a:lstStyle/>
        <a:p>
          <a:endParaRPr lang="ru-RU"/>
        </a:p>
      </dgm:t>
    </dgm:pt>
    <dgm:pt modelId="{382CABF3-980F-434C-9AC6-9B902531003E}">
      <dgm:prSet/>
      <dgm:spPr/>
      <dgm:t>
        <a:bodyPr/>
        <a:lstStyle/>
        <a:p>
          <a:r>
            <a:rPr lang="ru-RU" dirty="0" smtClean="0"/>
            <a:t>Мастер –класс «Узнаём вместе с детьми»</a:t>
          </a:r>
          <a:endParaRPr lang="ru-RU" dirty="0"/>
        </a:p>
      </dgm:t>
    </dgm:pt>
    <dgm:pt modelId="{6BBB5038-2AAE-4909-8007-8C9F7512B965}" type="parTrans" cxnId="{FB9D4C2B-7BAC-4B69-AB1A-C6103B20946E}">
      <dgm:prSet/>
      <dgm:spPr/>
      <dgm:t>
        <a:bodyPr/>
        <a:lstStyle/>
        <a:p>
          <a:endParaRPr lang="ru-RU"/>
        </a:p>
      </dgm:t>
    </dgm:pt>
    <dgm:pt modelId="{4B228FF0-C65E-4D18-8767-CD4B23E4DAE7}" type="sibTrans" cxnId="{FB9D4C2B-7BAC-4B69-AB1A-C6103B20946E}">
      <dgm:prSet/>
      <dgm:spPr/>
      <dgm:t>
        <a:bodyPr/>
        <a:lstStyle/>
        <a:p>
          <a:endParaRPr lang="ru-RU"/>
        </a:p>
      </dgm:t>
    </dgm:pt>
    <dgm:pt modelId="{FA448A02-62B3-4CED-8D76-11DC37E06260}">
      <dgm:prSet/>
      <dgm:spPr/>
      <dgm:t>
        <a:bodyPr/>
        <a:lstStyle/>
        <a:p>
          <a:endParaRPr lang="ru-RU" sz="1800" dirty="0"/>
        </a:p>
      </dgm:t>
    </dgm:pt>
    <dgm:pt modelId="{1B939F74-5557-4AF3-B7E6-22121DF037E5}" type="parTrans" cxnId="{C3879BAE-C813-4BAB-9ECB-A4DEBABB85CB}">
      <dgm:prSet/>
      <dgm:spPr/>
      <dgm:t>
        <a:bodyPr/>
        <a:lstStyle/>
        <a:p>
          <a:endParaRPr lang="ru-RU"/>
        </a:p>
      </dgm:t>
    </dgm:pt>
    <dgm:pt modelId="{51C4C1F9-C5AE-4E88-BA28-90F4A7090D93}" type="sibTrans" cxnId="{C3879BAE-C813-4BAB-9ECB-A4DEBABB85CB}">
      <dgm:prSet/>
      <dgm:spPr/>
      <dgm:t>
        <a:bodyPr/>
        <a:lstStyle/>
        <a:p>
          <a:endParaRPr lang="ru-RU"/>
        </a:p>
      </dgm:t>
    </dgm:pt>
    <dgm:pt modelId="{28F79849-5C95-41BF-A5E5-E591814033D8}" type="pres">
      <dgm:prSet presAssocID="{83C5EAC4-ABDA-4DE8-8F43-A6BEEE045D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00EF135-95AE-4C3C-B5D1-E7DB34124C79}" type="pres">
      <dgm:prSet presAssocID="{A09786DA-8A26-41DA-B6C5-CA4B1638F47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8E7974-8616-4BBD-8223-9C4B10ADC2EC}" type="pres">
      <dgm:prSet presAssocID="{8381A2FF-91EB-4E0B-AFB5-34D0B0987C6A}" presName="sibTrans" presStyleCnt="0"/>
      <dgm:spPr/>
    </dgm:pt>
    <dgm:pt modelId="{9FFA820C-3A9A-450D-88F9-C9B3FB2A1F75}" type="pres">
      <dgm:prSet presAssocID="{382CABF3-980F-434C-9AC6-9B902531003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93D6C4-AB49-4664-831E-5869D289CB7E}" type="pres">
      <dgm:prSet presAssocID="{4B228FF0-C65E-4D18-8767-CD4B23E4DAE7}" presName="sibTrans" presStyleCnt="0"/>
      <dgm:spPr/>
    </dgm:pt>
    <dgm:pt modelId="{362E73E3-23CB-4670-A732-86C22970F135}" type="pres">
      <dgm:prSet presAssocID="{FA448A02-62B3-4CED-8D76-11DC37E0626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95AAC40-A8B9-4F33-873C-DB24E763EC11}" type="presOf" srcId="{83C5EAC4-ABDA-4DE8-8F43-A6BEEE045DE6}" destId="{28F79849-5C95-41BF-A5E5-E591814033D8}" srcOrd="0" destOrd="0" presId="urn:microsoft.com/office/officeart/2005/8/layout/hList6"/>
    <dgm:cxn modelId="{5D71F2FF-9F82-4CBF-9909-1FC86602F371}" type="presOf" srcId="{FA448A02-62B3-4CED-8D76-11DC37E06260}" destId="{362E73E3-23CB-4670-A732-86C22970F135}" srcOrd="0" destOrd="0" presId="urn:microsoft.com/office/officeart/2005/8/layout/hList6"/>
    <dgm:cxn modelId="{C8C87C2F-4293-489C-9544-108B6B27C54A}" type="presOf" srcId="{A09786DA-8A26-41DA-B6C5-CA4B1638F47A}" destId="{900EF135-95AE-4C3C-B5D1-E7DB34124C79}" srcOrd="0" destOrd="0" presId="urn:microsoft.com/office/officeart/2005/8/layout/hList6"/>
    <dgm:cxn modelId="{24368035-0048-48F3-8E8B-C06DCF452099}" type="presOf" srcId="{108D3E32-4B31-4883-A337-8CBFD391B7C1}" destId="{362E73E3-23CB-4670-A732-86C22970F135}" srcOrd="0" destOrd="1" presId="urn:microsoft.com/office/officeart/2005/8/layout/hList6"/>
    <dgm:cxn modelId="{58166D7A-80B9-4880-9173-5917326B4F01}" type="presOf" srcId="{382CABF3-980F-434C-9AC6-9B902531003E}" destId="{9FFA820C-3A9A-450D-88F9-C9B3FB2A1F75}" srcOrd="0" destOrd="0" presId="urn:microsoft.com/office/officeart/2005/8/layout/hList6"/>
    <dgm:cxn modelId="{C3879BAE-C813-4BAB-9ECB-A4DEBABB85CB}" srcId="{83C5EAC4-ABDA-4DE8-8F43-A6BEEE045DE6}" destId="{FA448A02-62B3-4CED-8D76-11DC37E06260}" srcOrd="2" destOrd="0" parTransId="{1B939F74-5557-4AF3-B7E6-22121DF037E5}" sibTransId="{51C4C1F9-C5AE-4E88-BA28-90F4A7090D93}"/>
    <dgm:cxn modelId="{C56E0021-8E10-46D2-A52F-C47FDB3977B6}" srcId="{83C5EAC4-ABDA-4DE8-8F43-A6BEEE045DE6}" destId="{A09786DA-8A26-41DA-B6C5-CA4B1638F47A}" srcOrd="0" destOrd="0" parTransId="{94263DF8-01B9-4455-A58B-2C7AA7A62184}" sibTransId="{8381A2FF-91EB-4E0B-AFB5-34D0B0987C6A}"/>
    <dgm:cxn modelId="{FB9D4C2B-7BAC-4B69-AB1A-C6103B20946E}" srcId="{83C5EAC4-ABDA-4DE8-8F43-A6BEEE045DE6}" destId="{382CABF3-980F-434C-9AC6-9B902531003E}" srcOrd="1" destOrd="0" parTransId="{6BBB5038-2AAE-4909-8007-8C9F7512B965}" sibTransId="{4B228FF0-C65E-4D18-8767-CD4B23E4DAE7}"/>
    <dgm:cxn modelId="{AEB7D465-9F81-46A0-A014-0ED78EF2D12A}" srcId="{FA448A02-62B3-4CED-8D76-11DC37E06260}" destId="{108D3E32-4B31-4883-A337-8CBFD391B7C1}" srcOrd="0" destOrd="0" parTransId="{6A9253D7-F731-4DFE-B34F-582BDA9B76D2}" sibTransId="{98EBE72A-7A5A-406A-B4E9-7B34D60C686D}"/>
    <dgm:cxn modelId="{CED9CB27-D2FF-4345-BBFE-FF8099FFE21B}" type="presParOf" srcId="{28F79849-5C95-41BF-A5E5-E591814033D8}" destId="{900EF135-95AE-4C3C-B5D1-E7DB34124C79}" srcOrd="0" destOrd="0" presId="urn:microsoft.com/office/officeart/2005/8/layout/hList6"/>
    <dgm:cxn modelId="{41E89AB8-1BC9-4254-A7AC-0302CD060A7E}" type="presParOf" srcId="{28F79849-5C95-41BF-A5E5-E591814033D8}" destId="{DC8E7974-8616-4BBD-8223-9C4B10ADC2EC}" srcOrd="1" destOrd="0" presId="urn:microsoft.com/office/officeart/2005/8/layout/hList6"/>
    <dgm:cxn modelId="{6CBEFA7F-1E0A-4EEB-806F-4B5331AFDD2E}" type="presParOf" srcId="{28F79849-5C95-41BF-A5E5-E591814033D8}" destId="{9FFA820C-3A9A-450D-88F9-C9B3FB2A1F75}" srcOrd="2" destOrd="0" presId="urn:microsoft.com/office/officeart/2005/8/layout/hList6"/>
    <dgm:cxn modelId="{5C3A7A7D-A032-4E0F-B62C-24DC98C5FEA2}" type="presParOf" srcId="{28F79849-5C95-41BF-A5E5-E591814033D8}" destId="{0793D6C4-AB49-4664-831E-5869D289CB7E}" srcOrd="3" destOrd="0" presId="urn:microsoft.com/office/officeart/2005/8/layout/hList6"/>
    <dgm:cxn modelId="{5B166C80-7EAF-4652-A35F-381AFB0E7DBD}" type="presParOf" srcId="{28F79849-5C95-41BF-A5E5-E591814033D8}" destId="{362E73E3-23CB-4670-A732-86C22970F135}" srcOrd="4" destOrd="0" presId="urn:microsoft.com/office/officeart/2005/8/layout/hList6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C7A5CF-7E8F-4BE9-A7EE-722A71D899FD}" type="doc">
      <dgm:prSet loTypeId="urn:microsoft.com/office/officeart/2005/8/layout/hList6" loCatId="list" qsTypeId="urn:microsoft.com/office/officeart/2005/8/quickstyle/3d2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D95A13D5-3E22-4BF0-9203-7BF56E5761F5}">
      <dgm:prSet phldrT="[Текст]" custT="1"/>
      <dgm:spPr/>
      <dgm:t>
        <a:bodyPr/>
        <a:lstStyle/>
        <a:p>
          <a:pPr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dirty="0" smtClean="0"/>
            <a:t>  </a:t>
          </a:r>
          <a:endParaRPr lang="ru-RU" sz="2000" dirty="0"/>
        </a:p>
      </dgm:t>
    </dgm:pt>
    <dgm:pt modelId="{2B68B2FA-FF11-4D87-9B71-7CA8D4D24634}" type="parTrans" cxnId="{3491E81A-ED91-4AB0-B126-B370D55D87C1}">
      <dgm:prSet/>
      <dgm:spPr/>
      <dgm:t>
        <a:bodyPr/>
        <a:lstStyle/>
        <a:p>
          <a:endParaRPr lang="ru-RU"/>
        </a:p>
      </dgm:t>
    </dgm:pt>
    <dgm:pt modelId="{3B77BF51-C964-4E45-89EF-CC9D8058E1DA}" type="sibTrans" cxnId="{3491E81A-ED91-4AB0-B126-B370D55D87C1}">
      <dgm:prSet/>
      <dgm:spPr/>
      <dgm:t>
        <a:bodyPr/>
        <a:lstStyle/>
        <a:p>
          <a:endParaRPr lang="ru-RU"/>
        </a:p>
      </dgm:t>
    </dgm:pt>
    <dgm:pt modelId="{0C324B40-DBE2-4A74-8925-6ABE1BE48092}">
      <dgm:prSet phldrT="[Текст]" custT="1"/>
      <dgm:spPr/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2000" dirty="0" smtClean="0"/>
            <a:t>Рекомендации «Сенсорные игры для детей раннего возраста»</a:t>
          </a:r>
          <a:endParaRPr lang="ru-RU" sz="2000" dirty="0"/>
        </a:p>
      </dgm:t>
    </dgm:pt>
    <dgm:pt modelId="{1F64DADA-718C-484F-A3CE-07A7553FF7F1}" type="parTrans" cxnId="{8E460C11-7D6E-49E2-9942-F53061E5C3D4}">
      <dgm:prSet/>
      <dgm:spPr/>
      <dgm:t>
        <a:bodyPr/>
        <a:lstStyle/>
        <a:p>
          <a:endParaRPr lang="ru-RU"/>
        </a:p>
      </dgm:t>
    </dgm:pt>
    <dgm:pt modelId="{1CB49332-9DCB-4730-9B12-69A159E15042}" type="sibTrans" cxnId="{8E460C11-7D6E-49E2-9942-F53061E5C3D4}">
      <dgm:prSet/>
      <dgm:spPr/>
      <dgm:t>
        <a:bodyPr/>
        <a:lstStyle/>
        <a:p>
          <a:endParaRPr lang="ru-RU"/>
        </a:p>
      </dgm:t>
    </dgm:pt>
    <dgm:pt modelId="{11F49EB0-8E94-400A-8499-71974A0C0949}">
      <dgm:prSet phldrT="[Текст]" custT="1"/>
      <dgm:spPr/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2000" dirty="0" smtClean="0"/>
            <a:t>Памятка «Говорящие пальчики»</a:t>
          </a:r>
          <a:endParaRPr lang="ru-RU" sz="2000" dirty="0"/>
        </a:p>
      </dgm:t>
    </dgm:pt>
    <dgm:pt modelId="{B991E67A-371E-4B53-92CC-006DC7D967CE}" type="parTrans" cxnId="{AE1FFFCC-2709-4029-9A78-250928F6E0E2}">
      <dgm:prSet/>
      <dgm:spPr/>
      <dgm:t>
        <a:bodyPr/>
        <a:lstStyle/>
        <a:p>
          <a:endParaRPr lang="ru-RU"/>
        </a:p>
      </dgm:t>
    </dgm:pt>
    <dgm:pt modelId="{A8C75B1F-EDAF-4930-BE63-BE0D97D6678E}" type="sibTrans" cxnId="{AE1FFFCC-2709-4029-9A78-250928F6E0E2}">
      <dgm:prSet/>
      <dgm:spPr/>
      <dgm:t>
        <a:bodyPr/>
        <a:lstStyle/>
        <a:p>
          <a:endParaRPr lang="ru-RU"/>
        </a:p>
      </dgm:t>
    </dgm:pt>
    <dgm:pt modelId="{DEB1E361-0C4E-451A-92A0-91CA2900B2D6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Папка-передвижка «Сенсорные игры в домашних условиях».</a:t>
          </a:r>
          <a:endParaRPr lang="ru-RU" sz="2000" dirty="0"/>
        </a:p>
      </dgm:t>
    </dgm:pt>
    <dgm:pt modelId="{737D9CA9-F210-490A-BE79-34DB1E232429}" type="parTrans" cxnId="{40E68BEF-D81E-4031-870A-06E84CC6C398}">
      <dgm:prSet/>
      <dgm:spPr/>
      <dgm:t>
        <a:bodyPr/>
        <a:lstStyle/>
        <a:p>
          <a:endParaRPr lang="ru-RU"/>
        </a:p>
      </dgm:t>
    </dgm:pt>
    <dgm:pt modelId="{CD078FAE-E216-47F7-8A06-1BE81A084DAE}" type="sibTrans" cxnId="{40E68BEF-D81E-4031-870A-06E84CC6C398}">
      <dgm:prSet/>
      <dgm:spPr/>
      <dgm:t>
        <a:bodyPr/>
        <a:lstStyle/>
        <a:p>
          <a:endParaRPr lang="ru-RU"/>
        </a:p>
      </dgm:t>
    </dgm:pt>
    <dgm:pt modelId="{F1EFB8DB-E2C7-4020-B9A5-8C9C8FD52A1F}">
      <dgm:prSet phldrT="[Текст]" custT="1"/>
      <dgm:spPr/>
      <dgm:t>
        <a:bodyPr/>
        <a:lstStyle/>
        <a:p>
          <a:pPr marL="228600" marR="0" indent="0" defTabSz="8890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 Знакомство с содержанием кружка «Развивай-ка»</a:t>
          </a:r>
        </a:p>
      </dgm:t>
    </dgm:pt>
    <dgm:pt modelId="{FF50D737-6EF4-4091-9739-37A4D3815F14}" type="parTrans" cxnId="{F198FA4C-1043-4222-AD86-ADA0FF12E742}">
      <dgm:prSet/>
      <dgm:spPr/>
    </dgm:pt>
    <dgm:pt modelId="{86A09F06-7310-42B6-99F2-63240948476E}" type="sibTrans" cxnId="{F198FA4C-1043-4222-AD86-ADA0FF12E742}">
      <dgm:prSet/>
      <dgm:spPr/>
    </dgm:pt>
    <dgm:pt modelId="{9B7CAF2E-1683-4D4E-9678-5A4FB383230F}">
      <dgm:prSet phldrT="[Текст]" custT="1"/>
      <dgm:spPr/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000" dirty="0"/>
        </a:p>
      </dgm:t>
    </dgm:pt>
    <dgm:pt modelId="{2B53797A-6445-472B-8FDF-C5285EE9384E}" type="parTrans" cxnId="{B34B2E1F-C5FB-4EB3-84EA-F723832F9120}">
      <dgm:prSet/>
      <dgm:spPr/>
    </dgm:pt>
    <dgm:pt modelId="{2910FFF6-8151-41FE-A935-ED674132F3B7}" type="sibTrans" cxnId="{B34B2E1F-C5FB-4EB3-84EA-F723832F9120}">
      <dgm:prSet/>
      <dgm:spPr/>
    </dgm:pt>
    <dgm:pt modelId="{5D4BC1EE-172A-44EE-9AF8-CB0FB38515FD}">
      <dgm:prSet phldrT="[Текст]" custT="1"/>
      <dgm:spPr/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2000" dirty="0" smtClean="0"/>
            <a:t>Родительское собрание «Сенсорное развитие детей - что это?»</a:t>
          </a:r>
          <a:endParaRPr lang="ru-RU" sz="2000" dirty="0"/>
        </a:p>
      </dgm:t>
    </dgm:pt>
    <dgm:pt modelId="{67D2438D-E4FD-4865-A21C-5F84E9144B4A}" type="sibTrans" cxnId="{459DB608-1812-40E2-9524-8D987ADF1FF7}">
      <dgm:prSet/>
      <dgm:spPr/>
    </dgm:pt>
    <dgm:pt modelId="{62120B7F-48B5-43A3-A643-16786C943DFD}" type="parTrans" cxnId="{459DB608-1812-40E2-9524-8D987ADF1FF7}">
      <dgm:prSet/>
      <dgm:spPr/>
    </dgm:pt>
    <dgm:pt modelId="{4206F02B-B882-4344-9FCE-04F8A3637AB3}">
      <dgm:prSet phldrT="[Текст]" custT="1"/>
      <dgm:spPr/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ru-RU" sz="2000" dirty="0" smtClean="0"/>
            <a:t>Консультация «Сенсорное развитие детей 1,5-3 года»</a:t>
          </a:r>
          <a:endParaRPr lang="ru-RU" sz="2000" dirty="0"/>
        </a:p>
      </dgm:t>
    </dgm:pt>
    <dgm:pt modelId="{A657E8C1-B17F-4967-9D20-BBCAE2869946}" type="sibTrans" cxnId="{CCB65A72-5F81-4811-A2C8-E6EE8CB3BAE3}">
      <dgm:prSet/>
      <dgm:spPr/>
      <dgm:t>
        <a:bodyPr/>
        <a:lstStyle/>
        <a:p>
          <a:endParaRPr lang="ru-RU"/>
        </a:p>
      </dgm:t>
    </dgm:pt>
    <dgm:pt modelId="{D4969323-DCEB-45E1-9919-0BD8BED21066}" type="parTrans" cxnId="{CCB65A72-5F81-4811-A2C8-E6EE8CB3BAE3}">
      <dgm:prSet/>
      <dgm:spPr/>
      <dgm:t>
        <a:bodyPr/>
        <a:lstStyle/>
        <a:p>
          <a:endParaRPr lang="ru-RU"/>
        </a:p>
      </dgm:t>
    </dgm:pt>
    <dgm:pt modelId="{62D7E23F-DE5A-4C86-90D2-8C865199ED3F}" type="pres">
      <dgm:prSet presAssocID="{5CC7A5CF-7E8F-4BE9-A7EE-722A71D899F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81032A8-A1F5-49C3-937C-579F28573D98}" type="pres">
      <dgm:prSet presAssocID="{D95A13D5-3E22-4BF0-9203-7BF56E5761F5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F41DF0-203C-41E3-A88E-52FAF287D756}" type="presOf" srcId="{DEB1E361-0C4E-451A-92A0-91CA2900B2D6}" destId="{281032A8-A1F5-49C3-937C-579F28573D98}" srcOrd="0" destOrd="6" presId="urn:microsoft.com/office/officeart/2005/8/layout/hList6"/>
    <dgm:cxn modelId="{F8C6B869-60CA-4C9B-8C48-0DD76E780309}" type="presOf" srcId="{D95A13D5-3E22-4BF0-9203-7BF56E5761F5}" destId="{281032A8-A1F5-49C3-937C-579F28573D98}" srcOrd="0" destOrd="0" presId="urn:microsoft.com/office/officeart/2005/8/layout/hList6"/>
    <dgm:cxn modelId="{3491E81A-ED91-4AB0-B126-B370D55D87C1}" srcId="{5CC7A5CF-7E8F-4BE9-A7EE-722A71D899FD}" destId="{D95A13D5-3E22-4BF0-9203-7BF56E5761F5}" srcOrd="0" destOrd="0" parTransId="{2B68B2FA-FF11-4D87-9B71-7CA8D4D24634}" sibTransId="{3B77BF51-C964-4E45-89EF-CC9D8058E1DA}"/>
    <dgm:cxn modelId="{36627299-A183-4586-9680-8E912B57764F}" type="presOf" srcId="{F1EFB8DB-E2C7-4020-B9A5-8C9C8FD52A1F}" destId="{281032A8-A1F5-49C3-937C-579F28573D98}" srcOrd="0" destOrd="2" presId="urn:microsoft.com/office/officeart/2005/8/layout/hList6"/>
    <dgm:cxn modelId="{AEF7B681-1081-4FE8-AF41-04C448B7A864}" type="presOf" srcId="{5CC7A5CF-7E8F-4BE9-A7EE-722A71D899FD}" destId="{62D7E23F-DE5A-4C86-90D2-8C865199ED3F}" srcOrd="0" destOrd="0" presId="urn:microsoft.com/office/officeart/2005/8/layout/hList6"/>
    <dgm:cxn modelId="{F198FA4C-1043-4222-AD86-ADA0FF12E742}" srcId="{D95A13D5-3E22-4BF0-9203-7BF56E5761F5}" destId="{F1EFB8DB-E2C7-4020-B9A5-8C9C8FD52A1F}" srcOrd="1" destOrd="0" parTransId="{FF50D737-6EF4-4091-9739-37A4D3815F14}" sibTransId="{86A09F06-7310-42B6-99F2-63240948476E}"/>
    <dgm:cxn modelId="{CCB65A72-5F81-4811-A2C8-E6EE8CB3BAE3}" srcId="{D95A13D5-3E22-4BF0-9203-7BF56E5761F5}" destId="{4206F02B-B882-4344-9FCE-04F8A3637AB3}" srcOrd="2" destOrd="0" parTransId="{D4969323-DCEB-45E1-9919-0BD8BED21066}" sibTransId="{A657E8C1-B17F-4967-9D20-BBCAE2869946}"/>
    <dgm:cxn modelId="{8E460C11-7D6E-49E2-9942-F53061E5C3D4}" srcId="{D95A13D5-3E22-4BF0-9203-7BF56E5761F5}" destId="{0C324B40-DBE2-4A74-8925-6ABE1BE48092}" srcOrd="3" destOrd="0" parTransId="{1F64DADA-718C-484F-A3CE-07A7553FF7F1}" sibTransId="{1CB49332-9DCB-4730-9B12-69A159E15042}"/>
    <dgm:cxn modelId="{AE1FFFCC-2709-4029-9A78-250928F6E0E2}" srcId="{D95A13D5-3E22-4BF0-9203-7BF56E5761F5}" destId="{11F49EB0-8E94-400A-8499-71974A0C0949}" srcOrd="4" destOrd="0" parTransId="{B991E67A-371E-4B53-92CC-006DC7D967CE}" sibTransId="{A8C75B1F-EDAF-4930-BE63-BE0D97D6678E}"/>
    <dgm:cxn modelId="{459DB608-1812-40E2-9524-8D987ADF1FF7}" srcId="{D95A13D5-3E22-4BF0-9203-7BF56E5761F5}" destId="{5D4BC1EE-172A-44EE-9AF8-CB0FB38515FD}" srcOrd="0" destOrd="0" parTransId="{62120B7F-48B5-43A3-A643-16786C943DFD}" sibTransId="{67D2438D-E4FD-4865-A21C-5F84E9144B4A}"/>
    <dgm:cxn modelId="{A203D50A-CC30-43D1-8D40-BCD956AE0087}" type="presOf" srcId="{9B7CAF2E-1683-4D4E-9678-5A4FB383230F}" destId="{281032A8-A1F5-49C3-937C-579F28573D98}" srcOrd="0" destOrd="7" presId="urn:microsoft.com/office/officeart/2005/8/layout/hList6"/>
    <dgm:cxn modelId="{40E68BEF-D81E-4031-870A-06E84CC6C398}" srcId="{D95A13D5-3E22-4BF0-9203-7BF56E5761F5}" destId="{DEB1E361-0C4E-451A-92A0-91CA2900B2D6}" srcOrd="5" destOrd="0" parTransId="{737D9CA9-F210-490A-BE79-34DB1E232429}" sibTransId="{CD078FAE-E216-47F7-8A06-1BE81A084DAE}"/>
    <dgm:cxn modelId="{E6BAD129-8270-4AA3-9D83-2AAA8BC3FB54}" type="presOf" srcId="{11F49EB0-8E94-400A-8499-71974A0C0949}" destId="{281032A8-A1F5-49C3-937C-579F28573D98}" srcOrd="0" destOrd="5" presId="urn:microsoft.com/office/officeart/2005/8/layout/hList6"/>
    <dgm:cxn modelId="{4626E799-D3B1-4569-B22E-F4954FDC37CA}" type="presOf" srcId="{4206F02B-B882-4344-9FCE-04F8A3637AB3}" destId="{281032A8-A1F5-49C3-937C-579F28573D98}" srcOrd="0" destOrd="3" presId="urn:microsoft.com/office/officeart/2005/8/layout/hList6"/>
    <dgm:cxn modelId="{B34B2E1F-C5FB-4EB3-84EA-F723832F9120}" srcId="{D95A13D5-3E22-4BF0-9203-7BF56E5761F5}" destId="{9B7CAF2E-1683-4D4E-9678-5A4FB383230F}" srcOrd="6" destOrd="0" parTransId="{2B53797A-6445-472B-8FDF-C5285EE9384E}" sibTransId="{2910FFF6-8151-41FE-A935-ED674132F3B7}"/>
    <dgm:cxn modelId="{BA9A16EF-2EE2-4AAE-A49D-51DA0FC439A3}" type="presOf" srcId="{0C324B40-DBE2-4A74-8925-6ABE1BE48092}" destId="{281032A8-A1F5-49C3-937C-579F28573D98}" srcOrd="0" destOrd="4" presId="urn:microsoft.com/office/officeart/2005/8/layout/hList6"/>
    <dgm:cxn modelId="{812174F1-3120-48DA-83AD-DF8CCAB4ECA7}" type="presOf" srcId="{5D4BC1EE-172A-44EE-9AF8-CB0FB38515FD}" destId="{281032A8-A1F5-49C3-937C-579F28573D98}" srcOrd="0" destOrd="1" presId="urn:microsoft.com/office/officeart/2005/8/layout/hList6"/>
    <dgm:cxn modelId="{2BEBB57B-F8A2-4321-A7C4-92ACEB8A2EE8}" type="presParOf" srcId="{62D7E23F-DE5A-4C86-90D2-8C865199ED3F}" destId="{281032A8-A1F5-49C3-937C-579F28573D98}" srcOrd="0" destOrd="0" presId="urn:microsoft.com/office/officeart/2005/8/layout/hList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857356" y="500042"/>
            <a:ext cx="600079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казенное дошкольное  образовательное учреждение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Кыштовского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района детский сад "Солнышко"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785918" y="2143116"/>
            <a:ext cx="5929322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Самоанализ по теме самообразования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Сенсорное развитие детей раннего возраста в различных видах деятельности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2021-2022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год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429256" y="5786454"/>
            <a:ext cx="314324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Воспитатель: Ломакина И. Г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1357290" y="1285860"/>
          <a:ext cx="6905652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500430" y="571480"/>
            <a:ext cx="26069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00298" y="642918"/>
            <a:ext cx="47328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Итоги за 2021 – 2022 учебный год (в %)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7620" y="642918"/>
            <a:ext cx="1433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F:\садик\дипломы и сертификаты\мои\2021-2022\Диплом Родительское собрание Сеснсорное воспитание детей-что это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643050"/>
            <a:ext cx="1143008" cy="161588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85852" y="1142984"/>
            <a:ext cx="11296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8" y="1071546"/>
            <a:ext cx="1835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Воспитанники 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F:\садик\дипломы и сертификаты\мои\2021-2022\диплом 1 м конспект Собери овощи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3857628"/>
            <a:ext cx="1136630" cy="1606844"/>
          </a:xfrm>
          <a:prstGeom prst="rect">
            <a:avLst/>
          </a:prstGeom>
          <a:noFill/>
        </p:spPr>
      </p:pic>
      <p:pic>
        <p:nvPicPr>
          <p:cNvPr id="18436" name="Picture 4" descr="F:\садик\дипломы и сертификаты\мои\2021-2022\Диплом Мастер-класс Узнаём вместе с детьми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14546" y="3929066"/>
            <a:ext cx="1163913" cy="1645415"/>
          </a:xfrm>
          <a:prstGeom prst="rect">
            <a:avLst/>
          </a:prstGeom>
          <a:noFill/>
        </p:spPr>
      </p:pic>
      <p:pic>
        <p:nvPicPr>
          <p:cNvPr id="18437" name="Picture 5" descr="F:\садик\дипломы и сертификаты\мои\2021-2022\Диплом Реализация ФГОС Программа Развивай-ка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3108" y="1643050"/>
            <a:ext cx="1208069" cy="1707837"/>
          </a:xfrm>
          <a:prstGeom prst="rect">
            <a:avLst/>
          </a:prstGeom>
          <a:noFill/>
        </p:spPr>
      </p:pic>
      <p:pic>
        <p:nvPicPr>
          <p:cNvPr id="18438" name="Picture 6" descr="F:\садик\дипломы и сертификаты\дети\раннего возраста 2021-2022\Гундарева Ульяна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500958" y="1571612"/>
            <a:ext cx="1214446" cy="1716853"/>
          </a:xfrm>
          <a:prstGeom prst="rect">
            <a:avLst/>
          </a:prstGeom>
          <a:noFill/>
        </p:spPr>
      </p:pic>
      <p:pic>
        <p:nvPicPr>
          <p:cNvPr id="18439" name="Picture 7" descr="F:\садик\дипломы и сертификаты\дети\раннего возраста 2021-2022\Диплом 1 м Коллективная работа Осенний лес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43636" y="1428736"/>
            <a:ext cx="1218053" cy="1721952"/>
          </a:xfrm>
          <a:prstGeom prst="rect">
            <a:avLst/>
          </a:prstGeom>
          <a:noFill/>
        </p:spPr>
      </p:pic>
      <p:pic>
        <p:nvPicPr>
          <p:cNvPr id="18440" name="Picture 8" descr="F:\садик\дипломы и сертификаты\дети\раннего возраста 2021-2022\Олимова Зухро 1м Подарок маме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86314" y="1571612"/>
            <a:ext cx="1214446" cy="1716853"/>
          </a:xfrm>
          <a:prstGeom prst="rect">
            <a:avLst/>
          </a:prstGeom>
          <a:noFill/>
        </p:spPr>
      </p:pic>
      <p:pic>
        <p:nvPicPr>
          <p:cNvPr id="18441" name="Picture 9" descr="F:\садик\дипломы и сертификаты\дети\раннего возраста 2021-2022\Диплом 1м Евстафьева Настя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7500958" y="3357562"/>
            <a:ext cx="1163913" cy="1645414"/>
          </a:xfrm>
          <a:prstGeom prst="rect">
            <a:avLst/>
          </a:prstGeom>
          <a:noFill/>
        </p:spPr>
      </p:pic>
      <p:pic>
        <p:nvPicPr>
          <p:cNvPr id="18442" name="Picture 10" descr="F:\садик\дипломы и сертификаты\дети\раннего возраста 2021-2022\Диплом Александров Арсений Цветок моей любимой маме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143636" y="3214686"/>
            <a:ext cx="1183162" cy="1672627"/>
          </a:xfrm>
          <a:prstGeom prst="rect">
            <a:avLst/>
          </a:prstGeom>
          <a:noFill/>
        </p:spPr>
      </p:pic>
      <p:pic>
        <p:nvPicPr>
          <p:cNvPr id="18443" name="Picture 11" descr="F:\садик\дипломы и сертификаты\дети\раннего возраста 2021-2022\Диплом 1м Иксанова Фарида Подснежники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786314" y="3357562"/>
            <a:ext cx="1178441" cy="1665952"/>
          </a:xfrm>
          <a:prstGeom prst="rect">
            <a:avLst/>
          </a:prstGeom>
          <a:noFill/>
        </p:spPr>
      </p:pic>
      <p:pic>
        <p:nvPicPr>
          <p:cNvPr id="18444" name="Picture 12" descr="F:\садик\дипломы и сертификаты\дети\раннего возраста 2021-2022\Диплом 1м скоркин Максим Зимняя ночь в лесу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6215074" y="4929198"/>
            <a:ext cx="1197021" cy="1692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643042" y="57148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071538" y="4857760"/>
            <a:ext cx="735811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Сенсорное воспитание означает целенаправленное совершенствование, развитие у детей сенсорных процессов (ощущений, восприятий, представлений).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Развитая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сенсорика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основа для совершенствования практической деятельности современного человека.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42910" y="428604"/>
            <a:ext cx="464343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928662" y="642918"/>
          <a:ext cx="728667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00430" y="571480"/>
            <a:ext cx="22018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Пути реализации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785918" y="16430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472" y="785794"/>
            <a:ext cx="8286808" cy="5586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детьми велась на протяжении всего дня, включалась в разные виды детской деятельности: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конструирование: «Весёлый грузовик», «Скамейка для матрёшек», «Неваляшка», гараж для машины и др.;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изобразительная: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 рисовании: «Угостим петушка зёрнышками», «Тучка большая, тучка дождевая», «Почки и листочки», «Божьи коровки» и др.;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лепке и аппликации: «Цветы для мамы», «Подарки из сапожка», «Лепим снеговика», «Галстук для папы», «Почки и листочки», «Угощение для мишки»;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игровая: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-дидактические игры: Красивые узоры, Нарядим солнышко, Привяжем к шарику ниточки, Заштопай одежду, Волшебное ситечко (просеивание круп через сито), Забавные прищепки, Волшебное поле, Мамы и их детёныши, Собери овощи (форма), «Собери картинку», «Собери </a:t>
            </a:r>
            <a:r>
              <a:rPr lang="ru-RU" sz="17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 и пр.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Коммуникативная (в режимных моментах):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 время кормления:«Какого цвета суп», «Чем пахнет сок», «Какой формы печенье»;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умывания: «Теплая – холодная водичка», «Какого цвета мыло и чем оно пахнет»;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при одевании: «Какого цвета одежда», «У кого есть такой цвет»;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 время прогулки: «Приятный аромат цветов», «Разложи по порядку камушки», «У кого самый большой (маленький) камушек?», «Сделай отпечаток на снегу, песке» «Какой снег?»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00430" y="428604"/>
            <a:ext cx="2048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868" y="2357430"/>
            <a:ext cx="2099767" cy="2613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57884" y="1857364"/>
            <a:ext cx="276226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4214818"/>
            <a:ext cx="268417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2000240"/>
            <a:ext cx="253040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00034" y="4214818"/>
            <a:ext cx="247651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Группа 6"/>
          <p:cNvGrpSpPr/>
          <p:nvPr/>
        </p:nvGrpSpPr>
        <p:grpSpPr>
          <a:xfrm>
            <a:off x="5643570" y="1000108"/>
            <a:ext cx="3124192" cy="678960"/>
            <a:chOff x="304800" y="7539"/>
            <a:chExt cx="4267200" cy="67896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04800" y="7539"/>
              <a:ext cx="4267200" cy="678960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337944" y="40683"/>
              <a:ext cx="4200912" cy="6126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конструирование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500034" y="1000108"/>
            <a:ext cx="2928958" cy="678960"/>
            <a:chOff x="304800" y="1050819"/>
            <a:chExt cx="4267200" cy="67896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304800" y="1050819"/>
              <a:ext cx="4267200" cy="678960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2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337944" y="1083963"/>
              <a:ext cx="4200912" cy="6126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изобразительная</a:t>
              </a:r>
              <a:endParaRPr lang="ru-RU" sz="20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2857488" y="357166"/>
            <a:ext cx="34369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детской деятельности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1428736"/>
            <a:ext cx="2714644" cy="2047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929322" y="1357298"/>
            <a:ext cx="2643206" cy="1931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643306" y="1357298"/>
            <a:ext cx="167055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1472" y="4286256"/>
            <a:ext cx="2714644" cy="203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43636" y="4286256"/>
            <a:ext cx="253953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Группа 6"/>
          <p:cNvGrpSpPr/>
          <p:nvPr/>
        </p:nvGrpSpPr>
        <p:grpSpPr>
          <a:xfrm>
            <a:off x="3214678" y="500042"/>
            <a:ext cx="2919418" cy="678960"/>
            <a:chOff x="304800" y="2094100"/>
            <a:chExt cx="4267200" cy="67896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304800" y="2094100"/>
              <a:ext cx="4267200" cy="678960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2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337944" y="2127244"/>
              <a:ext cx="4200912" cy="61267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игровая</a:t>
              </a:r>
              <a:endParaRPr lang="ru-RU" sz="18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500430" y="4500570"/>
            <a:ext cx="2413211" cy="173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1214422"/>
            <a:ext cx="2286015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86182" y="1357298"/>
            <a:ext cx="1571636" cy="2095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Группа 3"/>
          <p:cNvGrpSpPr/>
          <p:nvPr/>
        </p:nvGrpSpPr>
        <p:grpSpPr>
          <a:xfrm>
            <a:off x="2357422" y="357166"/>
            <a:ext cx="4572032" cy="714380"/>
            <a:chOff x="90486" y="3137380"/>
            <a:chExt cx="4572032" cy="714380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04800" y="3137380"/>
              <a:ext cx="4267200" cy="678960"/>
            </a:xfrm>
            <a:prstGeom prst="roundRect">
              <a:avLst/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90486" y="3170524"/>
              <a:ext cx="4572032" cy="6812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1290" tIns="0" rIns="161290" bIns="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коммуникативная (</a:t>
              </a:r>
              <a:r>
                <a:rPr lang="ru-RU" sz="16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 режимных моментах и самостоятельной деятельности</a:t>
              </a:r>
              <a:r>
                <a:rPr lang="ru-RU" sz="1800" kern="12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)</a:t>
              </a:r>
              <a:endParaRPr lang="ru-RU" sz="1800" kern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86512" y="1142984"/>
            <a:ext cx="2000264" cy="1725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3000372"/>
            <a:ext cx="2428892" cy="156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86512" y="2928934"/>
            <a:ext cx="2041168" cy="16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714744" y="3643314"/>
            <a:ext cx="1867067" cy="2309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572264" y="4714884"/>
            <a:ext cx="1428760" cy="190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8" name="Picture 10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071538" y="4643446"/>
            <a:ext cx="1355703" cy="189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00430" y="571480"/>
            <a:ext cx="254204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 с педагогами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714480" y="128586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301</Words>
  <PresentationFormat>Экран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Евгений</dc:creator>
  <cp:lastModifiedBy>Евгений</cp:lastModifiedBy>
  <cp:revision>37</cp:revision>
  <dcterms:created xsi:type="dcterms:W3CDTF">2022-05-26T18:01:58Z</dcterms:created>
  <dcterms:modified xsi:type="dcterms:W3CDTF">2023-02-02T13:39:56Z</dcterms:modified>
</cp:coreProperties>
</file>