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FB23F-2464-44ED-AABF-922B167A3A6B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79DC4-199C-4BBF-9771-484B3E2826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310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2FB23F-2464-44ED-AABF-922B167A3A6B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79DC4-199C-4BBF-9771-484B3E2826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0332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 fontAlgn="base">
              <a:spcAft>
                <a:spcPct val="0"/>
              </a:spcAft>
              <a:defRPr/>
            </a:pPr>
            <a:r>
              <a:rPr lang="ru-RU" sz="600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 к теме</a:t>
            </a:r>
            <a:br>
              <a:rPr lang="ru-RU" sz="600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«Падежи имен существительных»</a:t>
            </a:r>
            <a:br>
              <a:rPr lang="ru-RU" sz="600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3-4 класс</a:t>
            </a:r>
            <a:r>
              <a:rPr lang="ru-RU" sz="4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spc="0" smtClean="0">
                <a:ln>
                  <a:noFill/>
                </a:ln>
                <a:solidFill>
                  <a:srgbClr val="4584D3">
                    <a:lumMod val="25000"/>
                  </a:srgb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Выполнил учитель начальных классов</a:t>
            </a:r>
            <a:br>
              <a:rPr lang="ru-RU" sz="3200" spc="0" smtClean="0">
                <a:ln>
                  <a:noFill/>
                </a:ln>
                <a:solidFill>
                  <a:srgbClr val="4584D3">
                    <a:lumMod val="25000"/>
                  </a:srgb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200" spc="0" smtClean="0">
                <a:ln>
                  <a:noFill/>
                </a:ln>
                <a:solidFill>
                  <a:srgbClr val="4584D3">
                    <a:lumMod val="25000"/>
                  </a:srgb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МОУ «СОШ №3 им.С.В.Ишеева»</a:t>
            </a:r>
            <a:br>
              <a:rPr lang="ru-RU" sz="3200" spc="0" smtClean="0">
                <a:ln>
                  <a:noFill/>
                </a:ln>
                <a:solidFill>
                  <a:srgbClr val="4584D3">
                    <a:lumMod val="25000"/>
                  </a:srgb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200" spc="0" smtClean="0">
                <a:ln>
                  <a:noFill/>
                </a:ln>
                <a:solidFill>
                  <a:srgbClr val="4584D3">
                    <a:lumMod val="25000"/>
                  </a:srgb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г.Ясногорска </a:t>
            </a:r>
            <a:br>
              <a:rPr lang="ru-RU" sz="3200" spc="0" smtClean="0">
                <a:ln>
                  <a:noFill/>
                </a:ln>
                <a:solidFill>
                  <a:srgbClr val="4584D3">
                    <a:lumMod val="25000"/>
                  </a:srgb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200" spc="0" smtClean="0">
                <a:ln>
                  <a:noFill/>
                </a:ln>
                <a:solidFill>
                  <a:srgbClr val="4584D3">
                    <a:lumMod val="25000"/>
                  </a:srgbClr>
                </a:solidFill>
                <a:effectLst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Зотова Анастасия Владимировна</a:t>
            </a:r>
            <a:endParaRPr lang="ru-RU" sz="3200" spc="0" dirty="0">
              <a:ln>
                <a:noFill/>
              </a:ln>
              <a:solidFill>
                <a:srgbClr val="4584D3">
                  <a:lumMod val="25000"/>
                </a:srgbClr>
              </a:solidFill>
              <a:effectLst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324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8893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5106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168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8242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5530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3556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5870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5227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11186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7726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7913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0047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5318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Экран (4:3)</PresentationFormat>
  <Paragraphs>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Задания к теме  «Падежи имен существительных» 3-4 класс  Выполнил учитель начальных классов МОУ «СОШ №3 им.С.В.Ишеева» г.Ясногорска  Зотова Анастасия Владимировна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Задания к теме  «Падежи имен существительных» 3-4 класс  Выполнил учитель начальных классов МОУ «СОШ №3 им.С.В.Ишеева» г.Ясногорска  Зотова Анастасия Владимировна</dc:title>
  <dc:creator>школа</dc:creator>
  <cp:lastModifiedBy>школа</cp:lastModifiedBy>
  <cp:revision>1</cp:revision>
  <dcterms:created xsi:type="dcterms:W3CDTF">2023-02-02T12:28:56Z</dcterms:created>
  <dcterms:modified xsi:type="dcterms:W3CDTF">2023-02-02T12:28:56Z</dcterms:modified>
</cp:coreProperties>
</file>