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67" r:id="rId2"/>
    <p:sldId id="256" r:id="rId3"/>
    <p:sldId id="257" r:id="rId4"/>
    <p:sldId id="258" r:id="rId5"/>
    <p:sldId id="259" r:id="rId6"/>
    <p:sldId id="268" r:id="rId7"/>
    <p:sldId id="260" r:id="rId8"/>
    <p:sldId id="261" r:id="rId9"/>
    <p:sldId id="262" r:id="rId10"/>
    <p:sldId id="269" r:id="rId11"/>
    <p:sldId id="263" r:id="rId12"/>
    <p:sldId id="264" r:id="rId13"/>
    <p:sldId id="265" r:id="rId14"/>
    <p:sldId id="266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515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773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30502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17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37211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717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022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28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43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418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20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643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72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05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78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102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65989-E2D2-41CF-8BBA-E0AB3B24E9D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C7666AA-D501-4AE0-926C-D7E45AEC9C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9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9577" y="-14212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Пасхальные традиции на Руси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073" y="498324"/>
            <a:ext cx="3974415" cy="630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353" y="498324"/>
            <a:ext cx="4698431" cy="28942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033" y="3615615"/>
            <a:ext cx="4702751" cy="318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844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1133" y="0"/>
            <a:ext cx="8911687" cy="128089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Окрашивание пасхальных яиц на Руси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371" y="640445"/>
            <a:ext cx="8846620" cy="613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474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019" y="575532"/>
            <a:ext cx="9442588" cy="62824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5469" y="-6491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Луковая шелуха- это самый древний способ окрашивания яиц</a:t>
            </a:r>
          </a:p>
        </p:txBody>
      </p:sp>
    </p:spTree>
    <p:extLst>
      <p:ext uri="{BB962C8B-B14F-4D97-AF65-F5344CB8AC3E}">
        <p14:creationId xmlns:p14="http://schemas.microsoft.com/office/powerpoint/2010/main" val="3144744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0889" y="0"/>
            <a:ext cx="8911687" cy="128089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Окрашивание яиц с помощью ниток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59" y="1280890"/>
            <a:ext cx="11613090" cy="4412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413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879" y="1165925"/>
            <a:ext cx="10111408" cy="54601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8470" y="94023"/>
            <a:ext cx="10522226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Окрашивание в «крапинку»- мокрые яйца обваливают в сухом рисе, заворачивают в марлю</a:t>
            </a:r>
          </a:p>
        </p:txBody>
      </p:sp>
    </p:spTree>
    <p:extLst>
      <p:ext uri="{BB962C8B-B14F-4D97-AF65-F5344CB8AC3E}">
        <p14:creationId xmlns:p14="http://schemas.microsoft.com/office/powerpoint/2010/main" val="1488705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434" y="787477"/>
            <a:ext cx="9807706" cy="58597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582" y="147032"/>
            <a:ext cx="11635409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Окрашивание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дряпанка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»- это раскрашивание яиц орнаментальным или сюжетным узором </a:t>
            </a:r>
          </a:p>
        </p:txBody>
      </p:sp>
    </p:spTree>
    <p:extLst>
      <p:ext uri="{BB962C8B-B14F-4D97-AF65-F5344CB8AC3E}">
        <p14:creationId xmlns:p14="http://schemas.microsoft.com/office/powerpoint/2010/main" val="1628482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396" y="0"/>
            <a:ext cx="101245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823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8687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Водили хороводы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017" y="853006"/>
            <a:ext cx="9024731" cy="584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724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0017" y="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Качались на качелях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017" y="640445"/>
            <a:ext cx="9037983" cy="616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044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043" y="1325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Гуляли с песнями по улицам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43" y="640445"/>
            <a:ext cx="9035956" cy="597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167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5650" y="-1325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Обходили дома с поздравлениями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50" y="640445"/>
            <a:ext cx="9337150" cy="616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94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4700" y="57856"/>
            <a:ext cx="8911687" cy="128089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Развлечения в Пасхальной неделе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52" y="698301"/>
            <a:ext cx="5191125" cy="30657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780" y="650030"/>
            <a:ext cx="4911651" cy="31139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52" y="3878607"/>
            <a:ext cx="5191125" cy="35718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780" y="3878607"/>
            <a:ext cx="4911651" cy="302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812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475" y="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 с лотка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845" y="640445"/>
            <a:ext cx="9464949" cy="600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736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788" y="-12606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Битье яиц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788" y="514382"/>
            <a:ext cx="9245003" cy="617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31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5998" y="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Угадывание яиц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399" y="640445"/>
            <a:ext cx="9262887" cy="598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7371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112</TotalTime>
  <Words>73</Words>
  <Application>Microsoft Office PowerPoint</Application>
  <PresentationFormat>Широкоэкранный</PresentationFormat>
  <Paragraphs>14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Легкий дым</vt:lpstr>
      <vt:lpstr>Пасхальные традиции на Руси</vt:lpstr>
      <vt:lpstr>Водили хороводы</vt:lpstr>
      <vt:lpstr>Качались на качелях</vt:lpstr>
      <vt:lpstr>Гуляли с песнями по улицам</vt:lpstr>
      <vt:lpstr>Обходили дома с поздравлениями</vt:lpstr>
      <vt:lpstr>Развлечения в Пасхальной неделе</vt:lpstr>
      <vt:lpstr>Катание с лотка</vt:lpstr>
      <vt:lpstr>Битье яиц </vt:lpstr>
      <vt:lpstr>Угадывание яиц</vt:lpstr>
      <vt:lpstr>Окрашивание пасхальных яиц на Руси</vt:lpstr>
      <vt:lpstr>Луковая шелуха- это самый древний способ окрашивания яиц</vt:lpstr>
      <vt:lpstr>Окрашивание яиц с помощью ниток</vt:lpstr>
      <vt:lpstr>Окрашивание в «крапинку»- мокрые яйца обваливают в сухом рисе, заворачивают в марлю</vt:lpstr>
      <vt:lpstr>Окрашивание «дряпанка»- это раскрашивание яиц орнаментальным или сюжетным узором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Водили хороводы</dc:title>
  <dc:creator>Алина Гаврилан</dc:creator>
  <cp:lastModifiedBy>Алина Гаврилан</cp:lastModifiedBy>
  <cp:revision>15</cp:revision>
  <dcterms:created xsi:type="dcterms:W3CDTF">2017-03-21T20:30:06Z</dcterms:created>
  <dcterms:modified xsi:type="dcterms:W3CDTF">2023-02-02T17:55:17Z</dcterms:modified>
</cp:coreProperties>
</file>