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66" r:id="rId4"/>
    <p:sldId id="267" r:id="rId5"/>
    <p:sldId id="268" r:id="rId6"/>
    <p:sldId id="269" r:id="rId7"/>
    <p:sldId id="270" r:id="rId8"/>
    <p:sldId id="271" r:id="rId9"/>
    <p:sldId id="272" r:id="rId10"/>
    <p:sldId id="273" r:id="rId11"/>
    <p:sldId id="27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715" autoAdjust="0"/>
  </p:normalViewPr>
  <p:slideViewPr>
    <p:cSldViewPr>
      <p:cViewPr>
        <p:scale>
          <a:sx n="50" d="100"/>
          <a:sy n="50" d="100"/>
        </p:scale>
        <p:origin x="-438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D9CF-3DEF-4A4D-B714-C318A8C944C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B6FC7-0CC8-468E-9A7F-FE18C40DA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D9CF-3DEF-4A4D-B714-C318A8C944C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B6FC7-0CC8-468E-9A7F-FE18C40DA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D9CF-3DEF-4A4D-B714-C318A8C944C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B6FC7-0CC8-468E-9A7F-FE18C40DA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D9CF-3DEF-4A4D-B714-C318A8C944C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B6FC7-0CC8-468E-9A7F-FE18C40DA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D9CF-3DEF-4A4D-B714-C318A8C944C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B6FC7-0CC8-468E-9A7F-FE18C40DA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D9CF-3DEF-4A4D-B714-C318A8C944C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B6FC7-0CC8-468E-9A7F-FE18C40DA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D9CF-3DEF-4A4D-B714-C318A8C944C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B6FC7-0CC8-468E-9A7F-FE18C40DA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D9CF-3DEF-4A4D-B714-C318A8C944C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B6FC7-0CC8-468E-9A7F-FE18C40DA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D9CF-3DEF-4A4D-B714-C318A8C944C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B6FC7-0CC8-468E-9A7F-FE18C40DA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D9CF-3DEF-4A4D-B714-C318A8C944C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B6FC7-0CC8-468E-9A7F-FE18C40DA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2D9CF-3DEF-4A4D-B714-C318A8C944C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0B6FC7-0CC8-468E-9A7F-FE18C40DA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2D9CF-3DEF-4A4D-B714-C318A8C944C4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B6FC7-0CC8-468E-9A7F-FE18C40DAD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714744" y="1214422"/>
            <a:ext cx="5429256" cy="2585323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dirty="0" smtClean="0">
                <a:ln w="50800"/>
                <a:solidFill>
                  <a:srgbClr val="0070C0"/>
                </a:solidFill>
                <a:latin typeface="Cambria" pitchFamily="18" charset="0"/>
              </a:rPr>
              <a:t>Потешки </a:t>
            </a:r>
            <a:br>
              <a:rPr lang="ru-RU" sz="5400" b="1" dirty="0" smtClean="0">
                <a:ln w="50800"/>
                <a:solidFill>
                  <a:srgbClr val="0070C0"/>
                </a:solidFill>
                <a:latin typeface="Cambria" pitchFamily="18" charset="0"/>
              </a:rPr>
            </a:br>
            <a:r>
              <a:rPr lang="ru-RU" sz="5400" b="1" dirty="0" smtClean="0">
                <a:ln w="50800"/>
                <a:solidFill>
                  <a:srgbClr val="0070C0"/>
                </a:solidFill>
                <a:latin typeface="Cambria" pitchFamily="18" charset="0"/>
              </a:rPr>
              <a:t>  </a:t>
            </a:r>
            <a:r>
              <a:rPr lang="ru-RU" sz="5400" b="1" dirty="0" smtClean="0">
                <a:ln w="50800"/>
                <a:solidFill>
                  <a:srgbClr val="0070C0"/>
                </a:solidFill>
                <a:latin typeface="Cambria" pitchFamily="18" charset="0"/>
              </a:rPr>
              <a:t>для режимных                             моментов</a:t>
            </a:r>
            <a:endParaRPr lang="ru-RU" sz="5400" b="1" dirty="0" smtClean="0">
              <a:ln w="50800"/>
              <a:solidFill>
                <a:srgbClr val="0070C0"/>
              </a:solidFill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43570" y="5072074"/>
            <a:ext cx="30718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МАДОУ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/с №176 г.Тюмени</a:t>
            </a:r>
          </a:p>
          <a:p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Марару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Т.В.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7416" name="Picture 8" descr="https://img2.labirint.ru/rcimg/505d75eab74507a851e3ec3de2644ff6/1920x1080/books20/198970/ph_1.jpg?1576682704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857232"/>
            <a:ext cx="5026656" cy="52149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28489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Утешалочки</a:t>
            </a:r>
            <a:endParaRPr lang="ru-RU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28596" y="1214422"/>
            <a:ext cx="207170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 плачь, не плачь,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Куплю калач.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плачь, дорогой,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Куплю другой.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плачь, не кричи,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Дам тебе три.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285720" y="3143248"/>
            <a:ext cx="314324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 плачь, не плачь, детка,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Прискачет к тебе белка,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Принесет орешки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Машиной потешки.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57158" y="4786322"/>
            <a:ext cx="264314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кошки болит,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собаки болит,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лошадки болит,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у Ванюши не болит!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25" name="AutoShape 5" descr="https://dnz75.edu.vn.ua/images/uploaded/1633887380-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7" name="Picture 7" descr="Стоп, истерика! Инструкция психолога, как успокоить ребенка и не взорваться  самому - Я Покупаю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C1B49A"/>
              </a:clrFrom>
              <a:clrTo>
                <a:srgbClr val="C1B49A">
                  <a:alpha val="0"/>
                </a:srgbClr>
              </a:clrTo>
            </a:clrChange>
          </a:blip>
          <a:srcRect l="12976" t="8611" r="5276" b="5276"/>
          <a:stretch>
            <a:fillRect/>
          </a:stretch>
        </p:blipFill>
        <p:spPr bwMode="auto">
          <a:xfrm>
            <a:off x="3143240" y="428604"/>
            <a:ext cx="5500726" cy="579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14356"/>
            <a:ext cx="650085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ln w="5080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7200" b="1" dirty="0" smtClean="0">
                <a:ln w="5080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</a:p>
          <a:p>
            <a:pPr algn="ctr"/>
            <a:r>
              <a:rPr lang="ru-RU" sz="7200" b="1" dirty="0" smtClean="0">
                <a:ln w="50800"/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8" descr="https://img2.labirint.ru/rcimg/505d75eab74507a851e3ec3de2644ff6/1920x1080/books20/198970/ph_1.jpg?1576682704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1571612"/>
            <a:ext cx="4143372" cy="42985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357166"/>
            <a:ext cx="84296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Потешки</a:t>
            </a:r>
            <a:r>
              <a:rPr lang="ru-RU" b="1" dirty="0" smtClean="0"/>
              <a:t>– </a:t>
            </a:r>
            <a:r>
              <a:rPr lang="ru-RU" b="1" dirty="0"/>
              <a:t>это весёлые народные песенки, название, которых происходит от слова потешаться, то есть веселиться</a:t>
            </a:r>
            <a:r>
              <a:rPr lang="ru-RU" b="1" dirty="0" smtClean="0"/>
              <a:t>.</a:t>
            </a:r>
          </a:p>
        </p:txBody>
      </p:sp>
      <p:pic>
        <p:nvPicPr>
          <p:cNvPr id="31746" name="Picture 2" descr="https://fsd.kopilkaurokov.ru/up/html/2019/05/19/k_5ce1ab3743e17/511263_6.jpe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1000108"/>
            <a:ext cx="6143668" cy="55471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14282" y="2500306"/>
            <a:ext cx="235745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проснулись,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Потянулись,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боку на бок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Повернулись!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Потягушечки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Потягушечки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Где игрушечки,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Погремушечки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Ты, игрушка, погреми,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Нашу детку подними!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85720" y="5000636"/>
            <a:ext cx="2357454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етушок-петушок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Золотой гребешок,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Масляна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головушка,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Шёлкова бородушка.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ты рано встаёшь,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Голосисто поешь,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Саше спать не даешь?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86182" y="214290"/>
            <a:ext cx="299646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Засыпалочки</a:t>
            </a:r>
            <a:endParaRPr lang="ru-RU" sz="3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14282" y="571480"/>
            <a:ext cx="200026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лежат в кроватке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Розовые пятки.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Чьи это пятки –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Мягки да сладки?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Прибегут гусятки,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Ущипнут за пятки.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Прячь скорей, не зевай,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Одеяльцем накрывай!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3557" name="Picture 5" descr="http://papik.pro/uploads/posts/2021-09/1630675789_17-papik-pro-p-son-detskie-risunki-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714488"/>
            <a:ext cx="6429420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86182" y="214290"/>
            <a:ext cx="29152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Умывалочки</a:t>
            </a:r>
            <a:endParaRPr lang="ru-RU" sz="3600" dirty="0">
              <a:solidFill>
                <a:srgbClr val="0070C0"/>
              </a:solidFill>
            </a:endParaRPr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85720" y="642918"/>
            <a:ext cx="200023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й, лады, лады, лады,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боимся мы воды!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Чистая водичка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Умоет наше личико,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Вымоет ладошки,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Намочит нас немножко,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Ай, лады, лады, лады,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боимся мы воды!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Чисто умываемся,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Маме улыбаемся!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642910" y="2928934"/>
            <a:ext cx="2285984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уль,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буль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буль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Карасики.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Моемся мы в тазике.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Рядом лягушата,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Рыбки и утята.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285720" y="4143380"/>
            <a:ext cx="185735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х, водичка хороша!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Хороша водичка!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Искупаем малыша,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 сияло личико!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785786" y="5214950"/>
            <a:ext cx="285752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айка начал умываться.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Видно в гости он собрался.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Вымыл ротик,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Вымыл носик,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Вымыл ухо,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и сухо!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82" name="Picture 6" descr="https://i.pinimg.com/736x/8e/9a/eb/8e9aeb2bd21f1c258b09346b98572207--belles-images-clipart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68" y="714356"/>
            <a:ext cx="5108774" cy="58721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714612" y="214290"/>
            <a:ext cx="3571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Причёсываемся с потешкой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714488"/>
            <a:ext cx="207168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/>
                <a:ea typeface="Times New Roman"/>
              </a:rPr>
              <a:t>П</a:t>
            </a:r>
            <a:r>
              <a:rPr lang="ru-RU" sz="1400" dirty="0" smtClean="0">
                <a:latin typeface="Times New Roman"/>
                <a:ea typeface="Times New Roman"/>
              </a:rPr>
              <a:t>етушок-петушок,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Расчеши мне гребешок.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Ну, пожалуйста, прошу,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Я кудряшки расчешу</a:t>
            </a:r>
            <a:endParaRPr lang="ru-RU" sz="1400" dirty="0"/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357158" y="3357562"/>
            <a:ext cx="221454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асти, коса, до пояса,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вырони ни волоса.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Расти, косонька, до пят -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волосоньки в ряд.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Расти, коса, не путайся -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Маму, дочка, слушайся.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6" descr="https://i.pinimg.com/originals/37/5a/ec/375aec1909b204f2c3c26f79a7b87d89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928670"/>
            <a:ext cx="3143272" cy="55691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500042"/>
            <a:ext cx="27103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Гимнастика с потешкой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428596" y="714356"/>
            <a:ext cx="242889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отягуни — потягушечки,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носочков до макушечки,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потянемся-потянемся,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Маленькими не останемся.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от уже растем,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астем!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857224" y="2071678"/>
            <a:ext cx="207173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отянись дружок,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Повернись на бочок,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животик повернись,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Нежно маме улыбнись.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по спинке пройду,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Хворобушку отведу,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Расти ладненький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 здоровенький.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143380"/>
            <a:ext cx="300038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err="1" smtClean="0">
                <a:latin typeface="Times New Roman"/>
                <a:ea typeface="Times New Roman"/>
              </a:rPr>
              <a:t>Х</a:t>
            </a:r>
            <a:r>
              <a:rPr lang="ru-RU" sz="1400" dirty="0" err="1" smtClean="0">
                <a:latin typeface="Times New Roman"/>
                <a:ea typeface="Times New Roman"/>
              </a:rPr>
              <a:t>омка-хомка</a:t>
            </a:r>
            <a:r>
              <a:rPr lang="ru-RU" sz="1400" dirty="0" smtClean="0">
                <a:latin typeface="Times New Roman"/>
                <a:ea typeface="Times New Roman"/>
              </a:rPr>
              <a:t>, хомячок,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err="1" smtClean="0">
                <a:latin typeface="Times New Roman"/>
                <a:ea typeface="Times New Roman"/>
              </a:rPr>
              <a:t>Полосатенький</a:t>
            </a:r>
            <a:r>
              <a:rPr lang="ru-RU" sz="1400" dirty="0" smtClean="0">
                <a:latin typeface="Times New Roman"/>
                <a:ea typeface="Times New Roman"/>
              </a:rPr>
              <a:t> бочок.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err="1" smtClean="0">
                <a:latin typeface="Times New Roman"/>
                <a:ea typeface="Times New Roman"/>
              </a:rPr>
              <a:t>Хомка</a:t>
            </a:r>
            <a:r>
              <a:rPr lang="ru-RU" sz="1400" dirty="0" smtClean="0">
                <a:latin typeface="Times New Roman"/>
                <a:ea typeface="Times New Roman"/>
              </a:rPr>
              <a:t> рано встает,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Щечки моет, глазки трет.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Подметает </a:t>
            </a:r>
            <a:r>
              <a:rPr lang="ru-RU" sz="1400" dirty="0" err="1" smtClean="0">
                <a:latin typeface="Times New Roman"/>
                <a:ea typeface="Times New Roman"/>
              </a:rPr>
              <a:t>хомка</a:t>
            </a:r>
            <a:r>
              <a:rPr lang="ru-RU" sz="1400" dirty="0" smtClean="0">
                <a:latin typeface="Times New Roman"/>
                <a:ea typeface="Times New Roman"/>
              </a:rPr>
              <a:t> хатку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И выходит на зарядку.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err="1" smtClean="0">
                <a:latin typeface="Times New Roman"/>
                <a:ea typeface="Times New Roman"/>
              </a:rPr>
              <a:t>Раз-два-три-четыре-пять</a:t>
            </a:r>
            <a:r>
              <a:rPr lang="ru-RU" sz="1400" dirty="0" smtClean="0">
                <a:latin typeface="Times New Roman"/>
                <a:ea typeface="Times New Roman"/>
              </a:rPr>
              <a:t>,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err="1" smtClean="0">
                <a:latin typeface="Times New Roman"/>
                <a:ea typeface="Times New Roman"/>
              </a:rPr>
              <a:t>Хомка</a:t>
            </a:r>
            <a:r>
              <a:rPr lang="ru-RU" sz="1400" dirty="0" smtClean="0">
                <a:latin typeface="Times New Roman"/>
                <a:ea typeface="Times New Roman"/>
              </a:rPr>
              <a:t> сильным хочет стать.</a:t>
            </a:r>
            <a:r>
              <a:rPr lang="ru-RU" dirty="0" smtClean="0">
                <a:latin typeface="Times New Roman"/>
                <a:ea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26632" name="Picture 8" descr="http://ddu354.minsk.edu.by/ru/sm_full.aspx?guid=3808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1000108"/>
            <a:ext cx="5590800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4678" y="285728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Массаж с потешкой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3286124"/>
            <a:ext cx="17144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/>
                <a:ea typeface="Times New Roman"/>
              </a:rPr>
              <a:t>Вьюшки, вьюшки,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Вьюшки вью,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Колотушки колочу,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Приколачиваю</a:t>
            </a:r>
            <a:endParaRPr lang="ru-RU" sz="1400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285720" y="1000108"/>
            <a:ext cx="35719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лугу, на лугу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(гладим животик по часовой стрелке)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Стоит миска творогу.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(кладём ладонь на животик)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Прилетели две тетери,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(пощипываем бочка снизу вверх)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Поклевали,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(двумя пальцами пробегаем по животику)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Улетели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(поглаживаем).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4286256"/>
            <a:ext cx="250031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/>
                <a:ea typeface="Times New Roman"/>
              </a:rPr>
              <a:t>К</a:t>
            </a:r>
            <a:r>
              <a:rPr lang="ru-RU" sz="1400" dirty="0" smtClean="0">
                <a:latin typeface="Times New Roman"/>
                <a:ea typeface="Times New Roman"/>
              </a:rPr>
              <a:t>ак на этой на неделе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Прилетали две тетери: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Походили – пощипали,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Походили – поклевали.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Посидели-посидели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И обратно улетели.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Прилетят в конце недели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Наши милые тетери.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Мы тетерок будем ждать –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Дадим им крошек поклевать.</a:t>
            </a:r>
            <a:endParaRPr lang="ru-RU" sz="1400" dirty="0"/>
          </a:p>
        </p:txBody>
      </p:sp>
      <p:pic>
        <p:nvPicPr>
          <p:cNvPr id="27651" name="Picture 3" descr="https://sun9-17.userapi.com/impg/c853420/v853420975/1e8df4/OWvt8resR2M.jpg?size=604x604&amp;quality=96&amp;sign=680f2bcda1baf01d4418478fe87b6a67&amp;type=album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1214422"/>
            <a:ext cx="5753100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21951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Одевание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428596" y="1428736"/>
            <a:ext cx="257176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аша варежку надела.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"Ой, куда я пальчик дела?"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Даша варежку сняла,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Посмотрите-ка, нашла!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428596" y="2857496"/>
            <a:ext cx="200026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аша Катя маленька, 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ней шубка аленька,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Опушка бобровая,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Катя чернобровая.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4500570"/>
            <a:ext cx="21431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/>
                <a:ea typeface="Times New Roman"/>
              </a:rPr>
              <a:t>У</a:t>
            </a:r>
            <a:r>
              <a:rPr lang="ru-RU" sz="1400" dirty="0" smtClean="0">
                <a:latin typeface="Times New Roman"/>
                <a:ea typeface="Times New Roman"/>
              </a:rPr>
              <a:t> нас Ванечка один, 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Никому не отдадим. 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Мы пальто ему сошьем, 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Погулять его пошлем.</a:t>
            </a:r>
            <a:endParaRPr lang="ru-RU" sz="1400" dirty="0"/>
          </a:p>
        </p:txBody>
      </p:sp>
      <p:pic>
        <p:nvPicPr>
          <p:cNvPr id="28686" name="Picture 14" descr="https://fs.znanio.ru/8c0997/99/ee/2ef8a329f9826679cd2e218673c7b13a9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59351"/>
            <a:ext cx="5000628" cy="63700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7554" y="428604"/>
            <a:ext cx="438331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Кушаем с потешкой</a:t>
            </a:r>
            <a:endParaRPr lang="ru-RU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00034" y="785794"/>
            <a:ext cx="178595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азложили кашку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Каждому в чашку.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Маленькому Яшке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хватило кашки.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Дайте Яшке кашки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маминой чашки!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2357430"/>
            <a:ext cx="3071818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>
                <a:latin typeface="Times New Roman"/>
                <a:ea typeface="Times New Roman"/>
              </a:rPr>
              <a:t>С</a:t>
            </a:r>
            <a:r>
              <a:rPr lang="ru-RU" sz="1400" dirty="0" smtClean="0">
                <a:latin typeface="Times New Roman"/>
                <a:ea typeface="Times New Roman"/>
              </a:rPr>
              <a:t>орока-ворона кашу варила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И Настеньку мою угостила.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Кушай, Настенька, кашку сладеньку.</a:t>
            </a:r>
            <a:br>
              <a:rPr lang="ru-RU" sz="1400" dirty="0" smtClean="0">
                <a:latin typeface="Times New Roman"/>
                <a:ea typeface="Times New Roman"/>
              </a:rPr>
            </a:br>
            <a:r>
              <a:rPr lang="ru-RU" sz="1400" dirty="0" smtClean="0">
                <a:latin typeface="Times New Roman"/>
                <a:ea typeface="Times New Roman"/>
              </a:rPr>
              <a:t>Вырастешь большой</a:t>
            </a:r>
            <a:r>
              <a:rPr lang="ru-RU" dirty="0" smtClean="0">
                <a:latin typeface="Times New Roman"/>
                <a:ea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428596" y="3571876"/>
            <a:ext cx="207170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азложили кашку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Каждому в чашку.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Маленькому Яшке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хватило кашки.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Дайте Яшке кашки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маминой чашки!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428596" y="5143512"/>
            <a:ext cx="200026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азложили кашку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Каждому в чашку.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Маленькому Яшке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хватило кашки.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Дайте Яшке кашки</a:t>
            </a:r>
            <a:b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маминой чашки!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703" name="Picture 7" descr="Картинки Едим В Детском Саду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47" t="4300" r="4255" b="3964"/>
          <a:stretch>
            <a:fillRect/>
          </a:stretch>
        </p:blipFill>
        <p:spPr bwMode="auto">
          <a:xfrm>
            <a:off x="2714612" y="1428736"/>
            <a:ext cx="6143668" cy="47372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141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</cp:revision>
  <dcterms:created xsi:type="dcterms:W3CDTF">2023-02-01T02:38:49Z</dcterms:created>
  <dcterms:modified xsi:type="dcterms:W3CDTF">2023-02-02T09:05:43Z</dcterms:modified>
</cp:coreProperties>
</file>