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  <p:sldId id="264" r:id="rId8"/>
    <p:sldId id="266" r:id="rId9"/>
    <p:sldId id="267" r:id="rId10"/>
    <p:sldId id="269" r:id="rId11"/>
    <p:sldId id="270" r:id="rId12"/>
    <p:sldId id="275" r:id="rId13"/>
    <p:sldId id="274" r:id="rId14"/>
    <p:sldId id="271" r:id="rId15"/>
  </p:sldIdLst>
  <p:sldSz cx="9144000" cy="6858000" type="screen4x3"/>
  <p:notesSz cx="6889750" cy="100218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0240-1D88-494D-813C-752FA9309613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F4AC0-66DF-4A99-BE0D-86B57D196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0240-1D88-494D-813C-752FA9309613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F4AC0-66DF-4A99-BE0D-86B57D196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0240-1D88-494D-813C-752FA9309613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F4AC0-66DF-4A99-BE0D-86B57D196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0240-1D88-494D-813C-752FA9309613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F4AC0-66DF-4A99-BE0D-86B57D196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0240-1D88-494D-813C-752FA9309613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F4AC0-66DF-4A99-BE0D-86B57D196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0240-1D88-494D-813C-752FA9309613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F4AC0-66DF-4A99-BE0D-86B57D196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0240-1D88-494D-813C-752FA9309613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F4AC0-66DF-4A99-BE0D-86B57D196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0240-1D88-494D-813C-752FA9309613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F4AC0-66DF-4A99-BE0D-86B57D196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0240-1D88-494D-813C-752FA9309613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F4AC0-66DF-4A99-BE0D-86B57D196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0240-1D88-494D-813C-752FA9309613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F4AC0-66DF-4A99-BE0D-86B57D196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0240-1D88-494D-813C-752FA9309613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F4AC0-66DF-4A99-BE0D-86B57D196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 advClick="0" advTm="8000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alpha val="4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B0240-1D88-494D-813C-752FA9309613}" type="datetimeFigureOut">
              <a:rPr lang="ru-RU" smtClean="0"/>
              <a:pPr/>
              <a:t>04.02.2022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F4AC0-66DF-4A99-BE0D-86B57D196C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8000">
    <p:wheel spokes="3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3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hyperlink" Target="http://www.google.ru/imgres?imgurl=http://gallery.forum-grad.ru/files/4/1/0/9/6/2641_img.jpg&amp;imgrefurl=http://www.forum-grad.ru/forum1508/thread69714.html&amp;usg=__ZxZAdHgfhhFLDXDr5Q8CB0U-OYE=&amp;h=476&amp;w=624&amp;sz=34&amp;hl=ru&amp;start=14&amp;zoom=1&amp;tbnid=kyO1FohQFTi6XM:&amp;tbnh=137&amp;tbnw=180&amp;ei=l7ehUcWKD-nO4QTu4IC4Dg&amp;prev=/search?q=%D1%8D%D0%BB%D0%B5%D0%BC%D0%B5%D0%BD%D1%82%D1%8B+%D1%80%D0%BE%D1%81%D0%BF%D0%B8%D1%81%D0%B8+%D1%85%D0%BE%D1%85%D0%BB%D0%BE%D0%BC%D1%8B&amp;newwindow=1&amp;sa=X&amp;hl=ru&amp;rlz=1T4GGLL_ruRU382RU424&amp;imgrefurl=http://www.liveinternet.ru/users/galabest/post197788215&amp;imgurl=http://img0.liveinternet.ru/images/foto/c/9/apps/2/767/2767882_isskustvo-detyam_xoxloma-013.jpg&amp;w=700&amp;h=494&amp;biw=1008&amp;bih=548&amp;tbs=simg:CAESEgkwfCyRiv0uRSFfLHdGlDchRA&amp;tbm=isch&amp;itbs=1&amp;iact=hc&amp;vpx=585&amp;vpy=216&amp;dur=2715&amp;hovh=196&amp;hovw=257&amp;tx=164&amp;ty=168&amp;page=1&amp;ved=1t:429,r:13,s:0,i:126" TargetMode="Externa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hyperlink" Target="http://www.google.ru/imgres?imgurl=http://lib.znate.ru/pars_docs/refs/58/57512/57512_html_m178875ae.jpg&amp;imgrefurl=http://lib.znate.ru/docs/index-57512.html&amp;usg=__34jbacSEoIW53ULD_-HKexh8bkQ=&amp;h=1105&amp;w=1473&amp;sz=540&amp;hl=ru&amp;start=15&amp;zoom=1&amp;tbnid=IwjWU-B5hmOSQM:&amp;tbnh=136&amp;tbnw=164&amp;ei=Nc2hUam0J-a64ASp7YGABA&amp;prev=/search?q=%D1%8D%D0%BB%D0%B5%D0%BC%D0%B5%D0%BD%D1%82%D1%8B+%D1%80%D0%BE%D1%81%D0%BF%D0%B8%D1%81%D0%B8+%D1%85%D0%BE%D1%85%D0%BB%D0%BE%D0%BC%D1%8B&amp;newwindow=1&amp;sa=X&amp;hl=ru&amp;rlz=1T4GGLL_ruRU382RU424&amp;imgrefurl=http://nnm.ru/blogs/ariskveda/matreshka-pod-hohlomu/&amp;imgurl=http://img11.nnm.ru/b/6/f/a/f/9f948484dc2e1ef6e3ce629c8f8.jpg&amp;w=700&amp;h=459&amp;biw=1008&amp;bih=548&amp;tbs=simg:CAESEgkXEyl0rqGURCGC1m9Vykr0og&amp;tbm=isch&amp;itbs=1&amp;iact=hc&amp;vpx=216&amp;vpy=218&amp;dur=2278&amp;hovh=194&amp;hovw=259&amp;tx=161&amp;ty=175&amp;page=1&amp;ved=1t:429,r:14,s:0,i:129" TargetMode="Externa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hyperlink" Target="http://www.google.ru/imgres?q=%D1%84%D0%BE%D1%82%D0%BE+%D1%85%D0%BE%D1%85%D0%BB%D0%BE%D0%BC%D0%B0&amp;start=278&amp;newwindow=1&amp;sa=X&amp;hl=ru&amp;rlz=1T4GGLL_ruRU382RU424&amp;biw=1008&amp;bih=548&amp;tbm=isch&amp;tbnid=fzxwRJXCD1GU6M:&amp;imgrefurl=http://megaobzor.com/hohloma-uzory-rospis-hohloma-vektornyy-klipart-kollekciya-5-.html&amp;docid=Scszf8kl9-BFcM&amp;imgurl=http://img.megaobzor.com/hardmind/artpreview/Hohloma43.jpg&amp;w=600&amp;h=225&amp;ei=ZdWhUYvMFajg4QTGk4HADA&amp;zoom=1&amp;iact=rc&amp;dur=421&amp;page=14&amp;tbnh=93&amp;tbnw=248&amp;ndsp=22&amp;ved=1t:429,r:86,s:200,i:262&amp;tx=166&amp;ty=5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Анжелла\Desktop\Новая папка (2)\овощи\рамка_files\0_86a98_a9ace9fa_M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71472" y="285728"/>
            <a:ext cx="7715304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 smtClean="0"/>
              <a:t>       </a:t>
            </a:r>
            <a:r>
              <a:rPr lang="ru-RU" sz="6600" b="1" dirty="0" smtClean="0">
                <a:ln w="190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Презентация</a:t>
            </a:r>
          </a:p>
          <a:p>
            <a:r>
              <a:rPr lang="ru-RU" sz="6600" b="1" dirty="0" smtClean="0">
                <a:ln w="28575">
                  <a:solidFill>
                    <a:srgbClr val="C00000"/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60000" endA="900" endPos="58000" dir="5400000" sy="-100000" algn="bl" rotWithShape="0"/>
                </a:effectLst>
              </a:rPr>
              <a:t>  «Золотая Хохлома</a:t>
            </a:r>
            <a:r>
              <a:rPr lang="ru-RU" sz="6600" b="1" dirty="0" smtClean="0">
                <a:ln w="1905">
                  <a:solidFill>
                    <a:srgbClr val="C00000"/>
                  </a:solidFill>
                </a:ln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60000" endA="900" endPos="58000" dir="5400000" sy="-100000" algn="bl" rotWithShape="0"/>
                </a:effectLst>
              </a:rPr>
              <a:t>»</a:t>
            </a:r>
            <a:endParaRPr lang="ru-RU" sz="3200" b="1" dirty="0" smtClean="0">
              <a:ln w="1905">
                <a:solidFill>
                  <a:srgbClr val="C00000"/>
                </a:solidFill>
              </a:ln>
              <a:solidFill>
                <a:srgbClr val="FFFF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  <a:reflection blurRad="6350" stA="60000" endA="900" endPos="58000" dir="5400000" sy="-100000" algn="bl" rotWithShape="0"/>
              </a:effectLst>
            </a:endParaRPr>
          </a:p>
          <a:p>
            <a:r>
              <a:rPr lang="ru-RU" sz="3200" b="1" dirty="0" smtClean="0">
                <a:ln w="1905">
                  <a:noFill/>
                </a:ln>
                <a:effectLst>
                  <a:innerShdw blurRad="69850" dist="43180" dir="5400000">
                    <a:srgbClr val="000000">
                      <a:alpha val="65000"/>
                    </a:srgbClr>
                  </a:innerShdw>
                  <a:reflection blurRad="6350" stA="60000" endA="900" endPos="58000" dir="5400000" sy="-100000" algn="bl" rotWithShape="0"/>
                </a:effectLst>
              </a:rPr>
              <a:t>                    </a:t>
            </a:r>
            <a:endParaRPr lang="ru-RU" sz="3200" b="1" dirty="0">
              <a:ln w="1905">
                <a:noFill/>
              </a:ln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57620" y="5072075"/>
            <a:ext cx="49292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Воспитатель Ширинян А.Х.</a:t>
            </a:r>
            <a:br>
              <a:rPr lang="ru-RU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группа «Родничок»</a:t>
            </a:r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142976" y="1714488"/>
            <a:ext cx="6429420" cy="16430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endParaRPr lang="ru-RU" sz="3600" kern="10" spc="0" dirty="0">
              <a:ln w="9525">
                <a:noFill/>
                <a:round/>
                <a:headEnd/>
                <a:tailEnd/>
              </a:ln>
              <a:solidFill>
                <a:srgbClr val="FFFF00"/>
              </a:soli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pic>
        <p:nvPicPr>
          <p:cNvPr id="9" name="Рисунок 8" descr="Детям о русских народных промыслах: История хохломской росписи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3429000"/>
            <a:ext cx="350046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spd="med" advClick="0" advTm="8000"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Анжелла\Desktop\Новая папка (2)\овощи\рамка_files\0_86a98_a9ace9fa_M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l_fi" descr="http://i.allday.ru/uploads/posts/2009-06/thumbs/1244058246_77b9d0ecbf79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85728"/>
            <a:ext cx="4762500" cy="3362325"/>
          </a:xfrm>
          <a:prstGeom prst="rect">
            <a:avLst/>
          </a:prstGeom>
          <a:noFill/>
          <a:ln w="57150">
            <a:solidFill>
              <a:srgbClr val="FFC000"/>
            </a:solidFill>
            <a:miter lim="800000"/>
            <a:headEnd/>
            <a:tailEnd/>
          </a:ln>
        </p:spPr>
      </p:pic>
      <p:pic>
        <p:nvPicPr>
          <p:cNvPr id="6" name="il_fi" descr="http://samolet39.ru/70083-1689-thickbox/izo-hohlomskaja-rospis-rabochaja-tetrad.jpg"/>
          <p:cNvPicPr/>
          <p:nvPr/>
        </p:nvPicPr>
        <p:blipFill>
          <a:blip r:embed="rId4"/>
          <a:srcRect t="13500" r="999" b="12999"/>
          <a:stretch>
            <a:fillRect/>
          </a:stretch>
        </p:blipFill>
        <p:spPr bwMode="auto">
          <a:xfrm>
            <a:off x="4214810" y="3143248"/>
            <a:ext cx="4714908" cy="3500462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8" name="irc_mi" descr="http://www.hqoboi.com/img/other/hohloma_1.jpg"/>
          <p:cNvPicPr/>
          <p:nvPr/>
        </p:nvPicPr>
        <p:blipFill>
          <a:blip r:embed="rId5" cstate="print"/>
          <a:srcRect r="36458"/>
          <a:stretch>
            <a:fillRect/>
          </a:stretch>
        </p:blipFill>
        <p:spPr bwMode="auto">
          <a:xfrm>
            <a:off x="5072066" y="857232"/>
            <a:ext cx="4071934" cy="1571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rc_mi" descr="http://www.hqoboi.com/img/other/hohloma_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429132"/>
            <a:ext cx="414337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Анжелла\Desktop\Новая папка (2)\овощи\рамка_files\0_86a98_a9ace9fa_M.pn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5984" y="285728"/>
            <a:ext cx="657229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</a:rPr>
              <a:t>- Стулья, доски и полати, </a:t>
            </a:r>
            <a:b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</a:rPr>
              <a:t>И кроватки и кровати, </a:t>
            </a:r>
            <a:b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</a:rPr>
              <a:t>Расписала нам сама </a:t>
            </a:r>
            <a:b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</a:rPr>
              <a:t>Золотая Хохлома!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irc_mi" descr="http://www.hqoboi.com/img/other/hohloma_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-2643196" y="2643196"/>
            <a:ext cx="6858002" cy="157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rg_hi" descr="http://t2.gstatic.com/images?q=tbn:ANd9GcTzO186qBaUoYbahJWtomD9F8SAndt6O62LaDqM6kmp3aj_UXR-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 rot="484700">
            <a:off x="2071670" y="2928934"/>
            <a:ext cx="3081341" cy="2700344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8" name="rg_hi" descr="http://t1.gstatic.com/images?q=tbn:ANd9GcSp9T8T5kk0Mztfo5eAcRWYb2xGOt7IrUGDu1ekjpiIHisMqAlO">
            <a:hlinkClick r:id="rId5" tgtFrame="_blank"/>
          </p:cNvPr>
          <p:cNvPicPr/>
          <p:nvPr/>
        </p:nvPicPr>
        <p:blipFill>
          <a:blip r:embed="rId6"/>
          <a:srcRect r="778" b="4336"/>
          <a:stretch>
            <a:fillRect/>
          </a:stretch>
        </p:blipFill>
        <p:spPr bwMode="auto">
          <a:xfrm rot="20964358">
            <a:off x="5715008" y="3214686"/>
            <a:ext cx="3000396" cy="3071834"/>
          </a:xfrm>
          <a:prstGeom prst="rect">
            <a:avLst/>
          </a:prstGeom>
          <a:noFill/>
          <a:ln w="57150">
            <a:solidFill>
              <a:schemeClr val="accent6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Анжелла\Desktop\Новая папка (2)\овощи\рамка_files\0_86a98_a9ace9fa_M.pn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142976" y="428604"/>
            <a:ext cx="68580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</a:rPr>
              <a:t>Эти липовые ложки,</a:t>
            </a:r>
          </a:p>
          <a:p>
            <a:r>
              <a:rPr lang="ru-RU" sz="3600" b="1" i="1" dirty="0" smtClean="0">
                <a:solidFill>
                  <a:srgbClr val="002060"/>
                </a:solidFill>
              </a:rPr>
              <a:t>Блюдца, ковшики, матрешки, </a:t>
            </a:r>
            <a:br>
              <a:rPr lang="ru-RU" sz="3600" b="1" i="1" dirty="0" smtClean="0">
                <a:solidFill>
                  <a:srgbClr val="002060"/>
                </a:solidFill>
              </a:rPr>
            </a:br>
            <a:r>
              <a:rPr lang="ru-RU" sz="3600" b="1" i="1" dirty="0" smtClean="0">
                <a:solidFill>
                  <a:srgbClr val="002060"/>
                </a:solidFill>
              </a:rPr>
              <a:t>Расписала нам сама </a:t>
            </a:r>
            <a:br>
              <a:rPr lang="ru-RU" sz="3600" b="1" i="1" dirty="0" smtClean="0">
                <a:solidFill>
                  <a:srgbClr val="002060"/>
                </a:solidFill>
              </a:rPr>
            </a:br>
            <a:r>
              <a:rPr lang="ru-RU" sz="3600" b="1" i="1" dirty="0" smtClean="0">
                <a:solidFill>
                  <a:srgbClr val="002060"/>
                </a:solidFill>
              </a:rPr>
              <a:t>Золотая Хохлома! 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pic>
        <p:nvPicPr>
          <p:cNvPr id="8" name="irc_mi" descr="http://www.hqoboi.com/img/other/hohloma_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929197" y="2643197"/>
            <a:ext cx="6858002" cy="157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http://www.rustoys.ru/toys/images/c/cococ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2786058"/>
            <a:ext cx="3500462" cy="307183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9" name="rg_hi" descr="http://t2.gstatic.com/images?q=tbn:ANd9GcRPCAiUBSfCdpLIVgXC2cj_75YDAKTTZ8o2aF4lmLfLRXBQdNT3">
            <a:hlinkClick r:id="rId5" tgtFrame="_blank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3000372"/>
            <a:ext cx="328614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ransition spd="med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Анжелла\Desktop\Новая папка (2)\овощи\рамка_files\0_86a98_a9ace9fa_M.pn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43042" y="357166"/>
            <a:ext cx="700092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Нет наряднее раскраски, 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Будто к нам пришла из сказки, 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Где цари и терема, </a:t>
            </a:r>
            <a:br>
              <a:rPr lang="ru-RU" sz="3600" b="1" dirty="0" smtClean="0">
                <a:solidFill>
                  <a:srgbClr val="002060"/>
                </a:solidFill>
              </a:rPr>
            </a:br>
            <a:r>
              <a:rPr lang="ru-RU" sz="3600" b="1" dirty="0" smtClean="0">
                <a:solidFill>
                  <a:srgbClr val="002060"/>
                </a:solidFill>
              </a:rPr>
              <a:t>Золотая Хохлома!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7" name="Рисунок 6" descr="http://img12.nnm.ru/e/f/9/c/c/ed4d55fda07f3ced6feec81768d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714620"/>
            <a:ext cx="8286808" cy="3857652"/>
          </a:xfrm>
          <a:prstGeom prst="rect">
            <a:avLst/>
          </a:prstGeom>
          <a:ln w="57150"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</p:cSld>
  <p:clrMapOvr>
    <a:masterClrMapping/>
  </p:clrMapOvr>
  <p:transition spd="med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C:\Users\Анжелла\Desktop\Новая папка (2)\овощи\рамка_files\0_86a98_a9ace9fa_M.pn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8596" y="214290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Не то дорого, что красного золота,</a:t>
            </a:r>
          </a:p>
          <a:p>
            <a:r>
              <a:rPr lang="ru-RU" sz="3600" b="1" dirty="0" smtClean="0">
                <a:solidFill>
                  <a:srgbClr val="C00000"/>
                </a:solidFill>
              </a:rPr>
              <a:t> а то, что мастера доброго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5786454"/>
            <a:ext cx="84296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Хорошая работа  века живет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" name="il_fi" descr="http://img.nnow.ru/data/myupload/0/24/24514/17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714488"/>
            <a:ext cx="4762500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t0.gstatic.com/images?q=tbn:ANd9GcRyRIw2PWZfumnMPNcIinkPyP9kGxjqkT-LvgtLm0HB8N4-rf1Plg">
            <a:hlinkClick r:id="rId4" tgtFrame="_blank"/>
          </p:cNvPr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 rot="5400000">
            <a:off x="4964916" y="2678917"/>
            <a:ext cx="6858000" cy="1500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C:\Users\Анжелла\Desktop\Новая папка (2)\овощи\рамка_files\0_86a98_a9ace9fa_M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0" y="428604"/>
            <a:ext cx="671515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Хохломская роспись –</a:t>
            </a:r>
            <a:br>
              <a:rPr lang="ru-RU" sz="4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4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Алых ягод россыпь.</a:t>
            </a:r>
            <a:br>
              <a:rPr lang="ru-RU" sz="4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4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Отголоски лета</a:t>
            </a:r>
            <a:br>
              <a:rPr lang="ru-RU" sz="4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4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 зелени травы.</a:t>
            </a:r>
            <a:br>
              <a:rPr lang="ru-RU" sz="4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4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Рощи – перелески.</a:t>
            </a:r>
            <a:br>
              <a:rPr lang="ru-RU" sz="4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4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Шелковые всплески</a:t>
            </a:r>
            <a:br>
              <a:rPr lang="ru-RU" sz="4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ru-RU" sz="4400" b="1" i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Солнечно-медовой Золотой листвы</a:t>
            </a:r>
            <a:r>
              <a:rPr lang="ru-RU" sz="4400" b="1" dirty="0" smtClean="0"/>
              <a:t>.</a:t>
            </a:r>
            <a:endParaRPr lang="ru-RU" sz="4400" b="1" dirty="0"/>
          </a:p>
        </p:txBody>
      </p:sp>
      <p:pic>
        <p:nvPicPr>
          <p:cNvPr id="6" name="irc_mi" descr="http://www.hqoboi.com/img/other/hohloma_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-2536040" y="2536038"/>
            <a:ext cx="6858002" cy="1785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Анжелла\Desktop\Новая папка (2)\овощи\рамка_files\0_86a98_a9ace9fa_M.pn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672917" y="1957747"/>
            <a:ext cx="3798165" cy="3810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Users\Анжелла\Desktop\Новая папка (2)\овощи\рамка_files\0_86a98_a9ace9fa_M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28596" y="214290"/>
            <a:ext cx="735811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Родина искусства Хохломы – Лесное Заволжье. По берегам рек </a:t>
            </a:r>
            <a:r>
              <a:rPr lang="ru-RU" sz="2800" b="1" dirty="0" err="1" smtClean="0">
                <a:solidFill>
                  <a:schemeClr val="tx1"/>
                </a:solidFill>
              </a:rPr>
              <a:t>Керженец</a:t>
            </a:r>
            <a:r>
              <a:rPr lang="ru-RU" sz="2800" b="1" dirty="0" smtClean="0">
                <a:solidFill>
                  <a:schemeClr val="tx1"/>
                </a:solidFill>
              </a:rPr>
              <a:t> и </a:t>
            </a:r>
            <a:r>
              <a:rPr lang="ru-RU" sz="2800" b="1" dirty="0" err="1" smtClean="0">
                <a:solidFill>
                  <a:schemeClr val="tx1"/>
                </a:solidFill>
              </a:rPr>
              <a:t>Узола</a:t>
            </a:r>
            <a:r>
              <a:rPr lang="ru-RU" sz="2800" b="1" dirty="0" smtClean="0">
                <a:solidFill>
                  <a:schemeClr val="tx1"/>
                </a:solidFill>
              </a:rPr>
              <a:t> издавна жили умелые мастера. Они изготавливали деревянную расписную посуду.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8" name="irc_mi" descr="http://www.hqoboi.com/img/other/hohloma_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964918" y="2678918"/>
            <a:ext cx="6857998" cy="1500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хохломская роспись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2786058"/>
            <a:ext cx="5000660" cy="35956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ransition spd="med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Анжелла\Desktop\Новая папка (2)\овощи\рамка_files\0_86a98_a9ace9fa_M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7158" y="214291"/>
            <a:ext cx="764386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Хохломские изделия изготавливают из липы Просушивают, и покрывают жидким слоем глины. Изделия становятся похожими на глиняные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5357826"/>
            <a:ext cx="735811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Потом снимают глину и наносят порошок алюминия, после обжига изделия становятся золотыми.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irc_mi" descr="http://www.hqoboi.com/img/other/hohloma_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964918" y="2678918"/>
            <a:ext cx="6857998" cy="1500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Народные промыслы: хохломская роспись (13 фото)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43042" y="2000240"/>
            <a:ext cx="5286412" cy="3248033"/>
          </a:xfrm>
          <a:prstGeom prst="rect">
            <a:avLst/>
          </a:prstGeom>
          <a:ln w="57150"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  <p:transition spd="med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Анжелла\Desktop\Новая папка (2)\овощи\рамка_files\0_86a98_a9ace9fa_M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14480" y="214290"/>
            <a:ext cx="74295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Теперь заготовки можно расписывать.</a:t>
            </a:r>
          </a:p>
          <a:p>
            <a:r>
              <a:rPr lang="ru-RU" sz="3200" b="1" dirty="0" smtClean="0">
                <a:solidFill>
                  <a:srgbClr val="C00000"/>
                </a:solidFill>
              </a:rPr>
              <a:t>Расписывают изделия масляными красками.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71604" y="5715016"/>
            <a:ext cx="74295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Каждый раз мастера создают дивные узоры, никогда не повторяя предыдущий орнамент.</a:t>
            </a:r>
            <a:endParaRPr lang="ru-RU" sz="2800" b="1" dirty="0">
              <a:solidFill>
                <a:srgbClr val="C00000"/>
              </a:solidFill>
            </a:endParaRPr>
          </a:p>
        </p:txBody>
      </p:sp>
      <p:pic>
        <p:nvPicPr>
          <p:cNvPr id="8" name="Рисунок 7" descr="хохломская роспись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1785926"/>
            <a:ext cx="571504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9" name="irc_mi" descr="http://www.hqoboi.com/img/other/hohloma_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00000">
            <a:off x="-2643196" y="2643196"/>
            <a:ext cx="6858002" cy="1571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4" presetClass="exit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Анжелла\Desktop\Новая папка (2)\овощи\рамка_files\0_86a98_a9ace9fa_M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14678" y="714356"/>
            <a:ext cx="557216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>
                <a:solidFill>
                  <a:schemeClr val="accent3">
                    <a:lumMod val="50000"/>
                  </a:schemeClr>
                </a:solidFill>
                <a:latin typeface="Arial Narrow" pitchFamily="34" charset="0"/>
              </a:rPr>
              <a:t>В хохломской росписи с золотым фоном сочетаются красный и черные цвета. Иногда их дополняют зеленый, коричневый, желтый и оранжевый. Но фон является главным</a:t>
            </a:r>
            <a:r>
              <a:rPr lang="ru-RU" sz="4000" b="1" i="1" dirty="0">
                <a:solidFill>
                  <a:srgbClr val="C00000"/>
                </a:solidFill>
                <a:latin typeface="Arial Narrow" pitchFamily="34" charset="0"/>
              </a:rPr>
              <a:t>.</a:t>
            </a:r>
          </a:p>
        </p:txBody>
      </p:sp>
      <p:pic>
        <p:nvPicPr>
          <p:cNvPr id="6" name="Рисунок 5" descr="хохломская роспись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00036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Анжелла\Desktop\Новая папка (2)\овощи\рамка_files\0_86a98_a9ace9fa_M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214290"/>
            <a:ext cx="84296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</a:rPr>
              <a:t>После росписи изделия покрывают лаком, а потом закаливают в печах. Под влиянием высокой температуры лак желтеет, а слой алюминия под лаком отливает золотым блеском. И вот деревянное изделие на наших глазах стало драгоценным, золотым.</a:t>
            </a:r>
          </a:p>
        </p:txBody>
      </p:sp>
      <p:pic>
        <p:nvPicPr>
          <p:cNvPr id="7" name="irc_mi" descr="http://www.hqoboi.com/img/other/hohloma_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-642962" y="4143368"/>
            <a:ext cx="3929066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l_fi" descr="http://www.ruspromysel.ru/pict/9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2643182"/>
            <a:ext cx="4500594" cy="3857652"/>
          </a:xfrm>
          <a:prstGeom prst="rect">
            <a:avLst/>
          </a:prstGeom>
          <a:ln w="57150"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ransition spd="med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Анжелла\Desktop\Новая папка (2)\овощи\рамка_files\0_86a98_a9ace9fa_M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42910" y="142852"/>
            <a:ext cx="835824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Хохломская роспись представляет собой растительный орнамент, составленный из небольшого числа мотивов, называемых «травкой», «ягодкой», «листком», «</a:t>
            </a:r>
            <a:r>
              <a:rPr lang="ru-RU" sz="2800" b="1" dirty="0" err="1" smtClean="0">
                <a:solidFill>
                  <a:schemeClr val="accent3">
                    <a:lumMod val="50000"/>
                  </a:schemeClr>
                </a:solidFill>
              </a:rPr>
              <a:t>кудриной</a:t>
            </a:r>
            <a:r>
              <a:rPr lang="ru-RU" sz="2800" b="1" dirty="0" smtClean="0">
                <a:solidFill>
                  <a:schemeClr val="accent3">
                    <a:lumMod val="50000"/>
                  </a:schemeClr>
                </a:solidFill>
              </a:rPr>
              <a:t>».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8" name="il_fi" descr="http://lib.znate.ru/pars_docs/refs/58/57512/57512_html_1112905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43173" y="2143116"/>
            <a:ext cx="6215107" cy="4286280"/>
          </a:xfrm>
          <a:prstGeom prst="rect">
            <a:avLst/>
          </a:prstGeom>
          <a:ln w="57150"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9" name="irc_mi" descr="http://www.hqoboi.com/img/other/hohloma_1.jpg"/>
          <p:cNvPicPr/>
          <p:nvPr/>
        </p:nvPicPr>
        <p:blipFill>
          <a:blip r:embed="rId4" cstate="print"/>
          <a:srcRect r="44023"/>
          <a:stretch>
            <a:fillRect/>
          </a:stretch>
        </p:blipFill>
        <p:spPr bwMode="auto">
          <a:xfrm rot="16200000">
            <a:off x="-1035851" y="3607600"/>
            <a:ext cx="4786324" cy="1714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Анжелла\Desktop\Новая папка (2)\овощи\рамка_files\0_86a98_a9ace9fa_M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l_fi" descr="http://4put.ru/pictures/max/442/1359084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42852"/>
            <a:ext cx="4762500" cy="3962400"/>
          </a:xfrm>
          <a:prstGeom prst="rect">
            <a:avLst/>
          </a:prstGeom>
          <a:ln w="57150"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</p:pic>
      <p:pic>
        <p:nvPicPr>
          <p:cNvPr id="6" name="il_fi" descr="http://img0.liveinternet.ru/images/foto/c/9/apps/2/767/2767882_isskustvo-detyam_xoxloma-013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3000372"/>
            <a:ext cx="4924438" cy="3643323"/>
          </a:xfrm>
          <a:prstGeom prst="rect">
            <a:avLst/>
          </a:prstGeom>
          <a:ln w="57150"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7" name="irc_mi" descr="http://www.hqoboi.com/img/other/hohloma_1.jpg"/>
          <p:cNvPicPr/>
          <p:nvPr/>
        </p:nvPicPr>
        <p:blipFill>
          <a:blip r:embed="rId5" cstate="print"/>
          <a:srcRect r="36458"/>
          <a:stretch>
            <a:fillRect/>
          </a:stretch>
        </p:blipFill>
        <p:spPr bwMode="auto">
          <a:xfrm>
            <a:off x="1" y="4714884"/>
            <a:ext cx="3857620" cy="14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rc_mi" descr="http://www.hqoboi.com/img/other/hohloma_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3504" y="857232"/>
            <a:ext cx="4000496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 advClick="0" advTm="8000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</TotalTime>
  <Words>230</Words>
  <Application>Microsoft Office PowerPoint</Application>
  <PresentationFormat>Экран (4:3)</PresentationFormat>
  <Paragraphs>21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Анжелла</dc:creator>
  <cp:lastModifiedBy>4</cp:lastModifiedBy>
  <cp:revision>28</cp:revision>
  <cp:lastPrinted>2022-02-04T10:33:48Z</cp:lastPrinted>
  <dcterms:created xsi:type="dcterms:W3CDTF">2013-05-26T05:02:19Z</dcterms:created>
  <dcterms:modified xsi:type="dcterms:W3CDTF">2022-02-04T10:34:32Z</dcterms:modified>
</cp:coreProperties>
</file>