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0F3D86-1C7C-431E-BD12-F28DA66058B6}">
          <p14:sldIdLst>
            <p14:sldId id="256"/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9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85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060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5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52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08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4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5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90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3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5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492D9-0811-47A2-83EF-34B3A8F5C71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1C0E7-5A4F-4705-A2D5-220DE421B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10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ogoped11gruppa.ucoz.ru/index/tema_quot_domashnie_zhivotnye_quot/0-17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aam.ru/detskijsad/konkurs-podvizhnye-i-rechevye-igry-na-temu-mir-zhivotnyh.html" TargetMode="External"/><Relationship Id="rId4" Type="http://schemas.openxmlformats.org/officeDocument/2006/relationships/hyperlink" Target="http://ped-kopilka.ru/blogs/blog58413/podvizhnye-i-rechevye-igry-mir-zhivotnyh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53022" y="565101"/>
            <a:ext cx="66247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«Презентация проектной деятельности «В мире домашних животных»  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смешенной группы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Слушатель: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Рекашова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А.С.       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Воспитатель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16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613"/>
            <a:ext cx="918051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user\Desktop\IMG_20191127_164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542717" cy="265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9374"/>
            <a:ext cx="365264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499" y="952897"/>
            <a:ext cx="3337229" cy="2510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224" y="2708920"/>
            <a:ext cx="3384376" cy="254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IMG_20191018_11543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93148"/>
            <a:ext cx="31432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C:\Users\user\Desktop\88aac386fdd727ba0589c6d3d9d282b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7" y="5013176"/>
            <a:ext cx="25717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user\Desktop\s1200 (3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63" y="3647032"/>
            <a:ext cx="1813570" cy="199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570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3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620688"/>
            <a:ext cx="5616624" cy="3853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273050" algn="ctr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76000"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литературы. </a:t>
            </a:r>
          </a:p>
          <a:p>
            <a:pPr marL="342900" lvl="0" indent="-273050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76000"/>
            </a:pPr>
            <a:endParaRPr lang="ru-RU" altLang="ru-RU" sz="2400" dirty="0">
              <a:solidFill>
                <a:srgbClr val="4E5B6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«Ознакомление с окружающим миром детей 4-7 лет»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Е.А.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животные, какие они?» Шорыгина Т.А.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 Безруких М.М. , Филиппова Т.А.</a:t>
            </a:r>
          </a:p>
          <a:p>
            <a:pPr marL="342900" lvl="0" indent="-273050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76000"/>
            </a:pPr>
            <a:endParaRPr lang="ru-RU" altLang="ru-RU" sz="2400" dirty="0" smtClean="0">
              <a:solidFill>
                <a:srgbClr val="4E5B6F"/>
              </a:solidFill>
              <a:latin typeface="Century Gothic"/>
            </a:endParaRP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интернет- ресурсы: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http://logoped11gruppa.ucoz.ru/index/tema_quot_domashnie_zhivotnye_quot/0-171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http://ped-kopilka.ru/blogs/blog58413/podvizhnye-i-rechevye-igry-mir-zhivotnyh.html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fontAlgn="base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http://www.maam.ru/detskijsad/konkurs-podvizhnye-i-rechevye-igry-na-temu-mir-zhivotnyh.html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273050" fontAlgn="base">
              <a:spcBef>
                <a:spcPct val="20000"/>
              </a:spcBef>
              <a:spcAft>
                <a:spcPct val="0"/>
              </a:spcAft>
              <a:buClr>
                <a:srgbClr val="7FD13B"/>
              </a:buClr>
              <a:buSzPct val="76000"/>
            </a:pPr>
            <a:endParaRPr lang="ru-RU" altLang="ru-RU" sz="2400" dirty="0">
              <a:solidFill>
                <a:srgbClr val="4E5B6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569009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8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3" y="434802"/>
            <a:ext cx="5544617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 компонент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rgbClr val="FE8637"/>
              </a:buClr>
              <a:buSzPct val="70000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экологической культуры</a:t>
            </a:r>
          </a:p>
          <a:p>
            <a:pPr lvl="0" fontAlgn="base">
              <a:spcBef>
                <a:spcPts val="600"/>
              </a:spcBef>
              <a:spcAft>
                <a:spcPct val="0"/>
              </a:spcAft>
              <a:buClr>
                <a:srgbClr val="FE8637"/>
              </a:buClr>
              <a:buSzPct val="70000"/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будут сформированы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животных.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о пользе которую приносят  домашние животные людям и как люди должны их оберегать.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природе, стремление детей к правильному поведению по отношению к животным.</a:t>
            </a: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стремления к исследованию объектов природы, умения делать выводы и устанавливать причинно-следственные связи.</a:t>
            </a:r>
          </a:p>
          <a:p>
            <a:pPr>
              <a:defRPr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68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619741"/>
            <a:ext cx="64807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 </a:t>
            </a:r>
          </a:p>
          <a:p>
            <a:pPr marL="274320" indent="-274320">
              <a:buFont typeface="Wingdings"/>
              <a:buChar char=""/>
              <a:defRPr/>
            </a:pPr>
            <a:endParaRPr lang="ru-RU" altLang="ru-RU" dirty="0" smtClean="0"/>
          </a:p>
          <a:p>
            <a:pPr marL="274320" indent="-274320">
              <a:buFont typeface="Wingdings"/>
              <a:buChar char=""/>
              <a:defRPr/>
            </a:pPr>
            <a:endParaRPr lang="ru-RU" altLang="ru-RU" dirty="0"/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Тип: познавательно-творческий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краткосрочный</a:t>
            </a: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смешенной группы,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родители</a:t>
            </a: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Расширить представления детей о мире 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животных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к миру домашних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животных,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поощрять любознательность и исследовательскую деятельность о жизни домашних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их внешнем виде, какие голоса они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издают,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живут, чем питаются, какую пользу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приносят людям.</a:t>
            </a:r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Содействовать активизации совместной деятельности со сверстниками, родителями и педагогами.</a:t>
            </a: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творческие способности в продуктивных видах деятельности.</a:t>
            </a:r>
          </a:p>
          <a:p>
            <a:pPr marL="274320" indent="-274320">
              <a:buFont typeface="Wingdings"/>
              <a:buChar char=""/>
              <a:defRPr/>
            </a:pP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бережное, экологически грамотное отношение к природе.</a:t>
            </a:r>
          </a:p>
          <a:p>
            <a:pPr marL="274320" indent="-274320">
              <a:buFont typeface="Wingdings"/>
              <a:buChar char=""/>
              <a:defRPr/>
            </a:pP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577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476672"/>
            <a:ext cx="640871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бережного и заботливого отношения к животным имеет большое значение в дошкольный период в жизни ребенка – это важный фактор воспитания. Дети с домашними животными сталкиваются с малых лет, узнают об их ласке, любви и очень важно научить детей бережному отношению к ним.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зачастую не знает, как себя вести с животным, что для него вредно, а что полезно. Без контроля и руководства взрослых такое общение может оказаться вредным и даже опасным как для животного, так и для ребенка.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ситуации общения с домашними животными дают большой запас представлений об их особенностях, повадках, пробуждают интерес, любознательность, формируют навык взаимодействия с ними.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позволяет расширить представления у детей о домашних животных и детенышей (кошка, собака, корова, коза, баран, свинья, лошадь, петух,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и.т.д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 правилах ухода за ними. Узнать повадки домашних животных и пользе приносимой людям.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желание родителей принимать участие в реализации проекта;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14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3"/>
            <a:ext cx="9143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476672"/>
            <a:ext cx="705678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литературы: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К. Д. Ушинский  "Два козлика", "Бодливая корова"; М. М. Пришвин  "Как поссорились кошка с собакой";  Н. Заболоцкий  "Как мыши с котом воевали"; 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Карганова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Е.Г. «Как цыпленок голос искал» ; Г. Остер "Котенок по имени Гав Русские народные сказки: , "Зимовье зверей" 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Постановка цели и задач, определение направлений, объектов и методов. Выбор оборудования и материалов. Подбор наглядного и игрового материала. Изучение методической литературы, разработка плана совместных мероприятий. Проявление инициативы и желания участвовать в творческой и познавательной деятельности. Подготовить разрезные картинки, иллюстрацию с домашними животными.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Организация познавательных мероприятий: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бесед по теме проекта, пополнение развивающей среды, подбор форм и видов деятельности для достижения цели проекта. Активное участие в реализации проекта.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продуктивной и познавательной деятельности Сбор материала для музея «Домашние животные»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выставки детских работ. Выставка работ « В мире домашних животных» 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21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8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7257" y="486619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образовательным областям </a:t>
            </a:r>
            <a:endParaRPr lang="ru-RU" alt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 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Дидактические игры: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«Чей хвост»,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«Кто , где живет»,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«Кто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кричит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«Чья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?», «Чей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малыш?»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«На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бабушкином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дворе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«Кто, что ест?»; «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Угадай по описанию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«Найди пару» ; «Найди тень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Речевое </a:t>
            </a:r>
            <a:r>
              <a:rPr lang="ru-RU" alt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В. Берестов. «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Курица с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цыплятами», «Бычок»; Н. Заболоцкий. «Как мыши с котом воевали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»; и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alt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Беседа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«Где живут домашние животные?»;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«Как правильно ухаживать за животными».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Конструирование  из </a:t>
            </a:r>
            <a:r>
              <a:rPr lang="ru-RU" altLang="ru-RU" sz="1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«Ферма» ;«Для чего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нужны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домашние животные».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Энциклопедия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«Домашних животных»; Иллюстрации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«Домашних животных»;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Памятка для родителей,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«Если ребенок боится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 Просмотр мультфильма: Пропал Петя  -петушок!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alt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Лепка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«Поросенок»; рисование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«Курица и цыплята»; театр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подражание звуком животных;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раскраски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«Домашних животных».</a:t>
            </a: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alt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гимнастика: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«Бычок», «Детеныши»,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омашние животные»</a:t>
            </a:r>
            <a:r>
              <a:rPr lang="ru-RU" sz="1400" b="1" dirty="0" smtClean="0"/>
              <a:t> 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Физкультурная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минутка «Весёлые гуси», «Раз-два — шли утята»,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Петушок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». Артикуляционная гимнастика: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подражание звуком 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животных.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Подвижные 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игры: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«Мышеловка»,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собачка Жучка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«Кошки мышки» и др.</a:t>
            </a:r>
          </a:p>
        </p:txBody>
      </p:sp>
    </p:spTree>
    <p:extLst>
      <p:ext uri="{BB962C8B-B14F-4D97-AF65-F5344CB8AC3E}">
        <p14:creationId xmlns:p14="http://schemas.microsoft.com/office/powerpoint/2010/main" val="3758881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737" y="-1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43608" y="936010"/>
            <a:ext cx="61206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 словесный,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практический 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с элементами диалога, обобщающие рассказы воспитателя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литературных произведений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рассматривание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книжных иллюстраций, игрушек животных, наглядного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материала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проведение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дидактических игр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lang="ru-RU" alt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продуктивной </a:t>
            </a:r>
            <a:r>
              <a:rPr lang="ru-RU" alt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92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16"/>
            <a:ext cx="9144000" cy="686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1196752"/>
            <a:ext cx="49502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404664"/>
            <a:ext cx="5040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Беседа «Кто такие домашние животные? 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Физкультурная минутка «Весёлые гуси 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НОД по развитию речи «Какие голоса они издают»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Подвижная игра «Мышеловка»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Чтение К. Д. Ушинский  "Два козлика",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Дидактическая игра с разрезными картинками 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«Где,  чей хвост?»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Разрисовываем раскраски по теме « Домашние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Беседа по картинкам «На бабушкином дворе».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Пальчиковая гимнастика: «Бычок»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НОД Лепка «Поросенок»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Подвижная игра «Кошки мышки»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Чтение М. М. Пришвин  "Как поссорились кошка с собакой";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Дидактические игры «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Кто, где живет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«Найди тень».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Конструирование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 Наш дворик у бабушки 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Сюжетно ролевая игра «Чей голос»</a:t>
            </a:r>
          </a:p>
        </p:txBody>
      </p:sp>
    </p:spTree>
    <p:extLst>
      <p:ext uri="{BB962C8B-B14F-4D97-AF65-F5344CB8AC3E}">
        <p14:creationId xmlns:p14="http://schemas.microsoft.com/office/powerpoint/2010/main" val="3263310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154792"/>
            <a:ext cx="583264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Беседа «Как правильно ухаживать за животными»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НОД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фемп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(при помощи счетных материалов) «Домашние животные»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Дидактическая игра: «Угадай по описанию», «Кто, что ест».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Показ сюжетных картинок по русской народной сказке:  "Зимовье зверей"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«Раз-два — шли утята»,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Чтение народной сказки "Зимовье зверей"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Чтение сказки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Карганова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Е.Г. «Как цыпленок голос искал»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Дидактическая игра «Чья мама?», «Чей малыш?»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НОД  рисование по «Цыплята»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Пальчиковая игра «Детеныши»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В. Берестов. «Курица с цыплятами»,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Физкультурная минутка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Петушок».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Дидактическая игра  - разрезные картинки!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Энциклопедия «Домашних животных»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Пальчиковая игра «Домашние животные»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Просмотр мультфильма: Пропал Петя  -петушок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Подвижная игра «Кошки мышки»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половина дня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1.Чтение рассказов 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2.Прослушивание фонограмм:  звуков животных в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4055709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579330280_23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332656"/>
            <a:ext cx="60486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</a:p>
          <a:p>
            <a:pPr algn="ctr">
              <a:spcBef>
                <a:spcPct val="0"/>
              </a:spcBef>
            </a:pP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Привлечь родителей в создании предметно-пространственной среды в группе (книги, картинки, стихи, загадки о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домашних- животных).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Оформление информационного стенда.</a:t>
            </a:r>
          </a:p>
          <a:p>
            <a:pPr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Проведение консультации по темам:</a:t>
            </a:r>
          </a:p>
          <a:p>
            <a:pPr lvl="1"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«Что читать детям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о домашних животных»;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научить детей не боятся домашних животных»;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«Как ухаживать за домашними животными»;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spcBef>
                <a:spcPct val="0"/>
              </a:spcBef>
            </a:pP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«На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даче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с ребенком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lvl="1">
              <a:spcBef>
                <a:spcPct val="0"/>
              </a:spcBef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«В контактном зоопарке».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домашними животными в контактных зоопарках.</a:t>
            </a: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698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754</Words>
  <Application>Microsoft Office PowerPoint</Application>
  <PresentationFormat>Экран (4:3)</PresentationFormat>
  <Paragraphs>164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Rekas</cp:lastModifiedBy>
  <cp:revision>42</cp:revision>
  <dcterms:created xsi:type="dcterms:W3CDTF">2020-05-27T08:22:36Z</dcterms:created>
  <dcterms:modified xsi:type="dcterms:W3CDTF">2023-02-02T11:07:50Z</dcterms:modified>
</cp:coreProperties>
</file>